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13"/>
  </p:notesMasterIdLst>
  <p:sldIdLst>
    <p:sldId id="256" r:id="rId3"/>
    <p:sldId id="300" r:id="rId4"/>
    <p:sldId id="301" r:id="rId5"/>
    <p:sldId id="271" r:id="rId6"/>
    <p:sldId id="302" r:id="rId7"/>
    <p:sldId id="304" r:id="rId8"/>
    <p:sldId id="273" r:id="rId9"/>
    <p:sldId id="274" r:id="rId10"/>
    <p:sldId id="305" r:id="rId11"/>
    <p:sldId id="299"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7176"/>
    <a:srgbClr val="677176"/>
    <a:srgbClr val="6F7A7F"/>
    <a:srgbClr val="5B98AB"/>
    <a:srgbClr val="6EDFF9"/>
    <a:srgbClr val="0068ED"/>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135207-A0A1-47C5-B29F-BDC9E217F6E3}">
  <a:tblStyle styleId="{02135207-A0A1-47C5-B29F-BDC9E217F6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e01a75b82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e01a75b82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952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dbd4967bc8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dbd4967bc8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518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bd4967bc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bd4967bc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735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dbd4967bc8_1_29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dbd4967bc8_1_29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bd4967bc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bd4967bc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999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dbd4967bc8_1_12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9" name="Google Shape;1539;gdbd4967bc8_1_12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431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dbd4967bc8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dbd4967bc8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dbd4967bc8_1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dbd4967bc8_1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dbd4967bc8_1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dbd4967bc8_1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9460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rot="10800000" flipH="1">
            <a:off x="129925" y="102775"/>
            <a:ext cx="2916550" cy="1865200"/>
          </a:xfrm>
          <a:prstGeom prst="rect">
            <a:avLst/>
          </a:prstGeom>
          <a:noFill/>
          <a:ln>
            <a:noFill/>
          </a:ln>
        </p:spPr>
      </p:pic>
      <p:pic>
        <p:nvPicPr>
          <p:cNvPr id="11" name="Google Shape;11;p2"/>
          <p:cNvPicPr preferRelativeResize="0"/>
          <p:nvPr/>
        </p:nvPicPr>
        <p:blipFill>
          <a:blip r:embed="rId3">
            <a:alphaModFix/>
          </a:blip>
          <a:stretch>
            <a:fillRect/>
          </a:stretch>
        </p:blipFill>
        <p:spPr>
          <a:xfrm>
            <a:off x="6203750" y="2802200"/>
            <a:ext cx="2834599" cy="2214551"/>
          </a:xfrm>
          <a:prstGeom prst="rect">
            <a:avLst/>
          </a:prstGeom>
          <a:noFill/>
          <a:ln>
            <a:noFill/>
          </a:ln>
        </p:spPr>
      </p:pic>
      <p:pic>
        <p:nvPicPr>
          <p:cNvPr id="12" name="Google Shape;12;p2"/>
          <p:cNvPicPr preferRelativeResize="0"/>
          <p:nvPr/>
        </p:nvPicPr>
        <p:blipFill>
          <a:blip r:embed="rId4">
            <a:alphaModFix/>
          </a:blip>
          <a:stretch>
            <a:fillRect/>
          </a:stretch>
        </p:blipFill>
        <p:spPr>
          <a:xfrm>
            <a:off x="6295725" y="102775"/>
            <a:ext cx="2742625" cy="1750300"/>
          </a:xfrm>
          <a:prstGeom prst="rect">
            <a:avLst/>
          </a:prstGeom>
          <a:noFill/>
          <a:ln>
            <a:noFill/>
          </a:ln>
        </p:spPr>
      </p:pic>
      <p:pic>
        <p:nvPicPr>
          <p:cNvPr id="13" name="Google Shape;13;p2"/>
          <p:cNvPicPr preferRelativeResize="0"/>
          <p:nvPr/>
        </p:nvPicPr>
        <p:blipFill>
          <a:blip r:embed="rId2">
            <a:alphaModFix/>
          </a:blip>
          <a:stretch>
            <a:fillRect/>
          </a:stretch>
        </p:blipFill>
        <p:spPr>
          <a:xfrm>
            <a:off x="129925" y="3235075"/>
            <a:ext cx="2785945" cy="1781675"/>
          </a:xfrm>
          <a:prstGeom prst="rect">
            <a:avLst/>
          </a:prstGeom>
          <a:noFill/>
          <a:ln>
            <a:noFill/>
          </a:ln>
        </p:spPr>
      </p:pic>
      <p:sp>
        <p:nvSpPr>
          <p:cNvPr id="14" name="Google Shape;14;p2"/>
          <p:cNvSpPr/>
          <p:nvPr/>
        </p:nvSpPr>
        <p:spPr>
          <a:xfrm>
            <a:off x="720000" y="540000"/>
            <a:ext cx="1004524" cy="1004524"/>
          </a:xfrm>
          <a:custGeom>
            <a:avLst/>
            <a:gdLst/>
            <a:ahLst/>
            <a:cxnLst/>
            <a:rect l="l" t="t" r="r" b="b"/>
            <a:pathLst>
              <a:path w="13162" h="13162" extrusionOk="0">
                <a:moveTo>
                  <a:pt x="1" y="1"/>
                </a:moveTo>
                <a:lnTo>
                  <a:pt x="1" y="13161"/>
                </a:lnTo>
                <a:lnTo>
                  <a:pt x="1419" y="13161"/>
                </a:lnTo>
                <a:lnTo>
                  <a:pt x="1419" y="1401"/>
                </a:lnTo>
                <a:lnTo>
                  <a:pt x="13161" y="1401"/>
                </a:lnTo>
                <a:lnTo>
                  <a:pt x="131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7419838" y="3590488"/>
            <a:ext cx="1004162" cy="1004162"/>
          </a:xfrm>
          <a:custGeom>
            <a:avLst/>
            <a:gdLst/>
            <a:ahLst/>
            <a:cxnLst/>
            <a:rect l="l" t="t" r="r" b="b"/>
            <a:pathLst>
              <a:path w="13162" h="13162" extrusionOk="0">
                <a:moveTo>
                  <a:pt x="1" y="1"/>
                </a:moveTo>
                <a:lnTo>
                  <a:pt x="1" y="13161"/>
                </a:lnTo>
                <a:lnTo>
                  <a:pt x="1419" y="13161"/>
                </a:lnTo>
                <a:lnTo>
                  <a:pt x="1419" y="1401"/>
                </a:lnTo>
                <a:lnTo>
                  <a:pt x="13161" y="1401"/>
                </a:lnTo>
                <a:lnTo>
                  <a:pt x="131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96400" y="626175"/>
            <a:ext cx="185747" cy="185747"/>
          </a:xfrm>
          <a:custGeom>
            <a:avLst/>
            <a:gdLst/>
            <a:ahLst/>
            <a:cxnLst/>
            <a:rect l="l" t="t" r="r" b="b"/>
            <a:pathLst>
              <a:path w="9158" h="9158" extrusionOk="0">
                <a:moveTo>
                  <a:pt x="1789" y="1"/>
                </a:moveTo>
                <a:lnTo>
                  <a:pt x="0" y="1810"/>
                </a:lnTo>
                <a:lnTo>
                  <a:pt x="2761" y="4589"/>
                </a:lnTo>
                <a:lnTo>
                  <a:pt x="0" y="7369"/>
                </a:lnTo>
                <a:lnTo>
                  <a:pt x="1789" y="9158"/>
                </a:lnTo>
                <a:lnTo>
                  <a:pt x="4570" y="6377"/>
                </a:lnTo>
                <a:lnTo>
                  <a:pt x="7349" y="9158"/>
                </a:lnTo>
                <a:lnTo>
                  <a:pt x="9157" y="7369"/>
                </a:lnTo>
                <a:lnTo>
                  <a:pt x="6377" y="4589"/>
                </a:lnTo>
                <a:lnTo>
                  <a:pt x="9157" y="1810"/>
                </a:lnTo>
                <a:lnTo>
                  <a:pt x="7349" y="1"/>
                </a:lnTo>
                <a:lnTo>
                  <a:pt x="4570" y="2782"/>
                </a:lnTo>
                <a:lnTo>
                  <a:pt x="1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3050" y="2594800"/>
            <a:ext cx="185758" cy="185714"/>
          </a:xfrm>
          <a:custGeom>
            <a:avLst/>
            <a:gdLst/>
            <a:ahLst/>
            <a:cxnLst/>
            <a:rect l="l" t="t" r="r" b="b"/>
            <a:pathLst>
              <a:path w="11160" h="11159" extrusionOk="0">
                <a:moveTo>
                  <a:pt x="4200" y="0"/>
                </a:moveTo>
                <a:lnTo>
                  <a:pt x="4200" y="4218"/>
                </a:lnTo>
                <a:lnTo>
                  <a:pt x="1" y="4218"/>
                </a:lnTo>
                <a:lnTo>
                  <a:pt x="1" y="6960"/>
                </a:lnTo>
                <a:lnTo>
                  <a:pt x="4200" y="6960"/>
                </a:lnTo>
                <a:lnTo>
                  <a:pt x="4200" y="11159"/>
                </a:lnTo>
                <a:lnTo>
                  <a:pt x="6942" y="11159"/>
                </a:lnTo>
                <a:lnTo>
                  <a:pt x="6942" y="6960"/>
                </a:lnTo>
                <a:lnTo>
                  <a:pt x="11159" y="6960"/>
                </a:lnTo>
                <a:lnTo>
                  <a:pt x="11159" y="4218"/>
                </a:lnTo>
                <a:lnTo>
                  <a:pt x="6942" y="4218"/>
                </a:lnTo>
                <a:lnTo>
                  <a:pt x="6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996400" y="4267825"/>
            <a:ext cx="185758" cy="185714"/>
          </a:xfrm>
          <a:custGeom>
            <a:avLst/>
            <a:gdLst/>
            <a:ahLst/>
            <a:cxnLst/>
            <a:rect l="l" t="t" r="r" b="b"/>
            <a:pathLst>
              <a:path w="11160" h="11159" extrusionOk="0">
                <a:moveTo>
                  <a:pt x="4200" y="0"/>
                </a:moveTo>
                <a:lnTo>
                  <a:pt x="4200" y="4218"/>
                </a:lnTo>
                <a:lnTo>
                  <a:pt x="1" y="4218"/>
                </a:lnTo>
                <a:lnTo>
                  <a:pt x="1" y="6960"/>
                </a:lnTo>
                <a:lnTo>
                  <a:pt x="4200" y="6960"/>
                </a:lnTo>
                <a:lnTo>
                  <a:pt x="4200" y="11159"/>
                </a:lnTo>
                <a:lnTo>
                  <a:pt x="6942" y="11159"/>
                </a:lnTo>
                <a:lnTo>
                  <a:pt x="6942" y="6960"/>
                </a:lnTo>
                <a:lnTo>
                  <a:pt x="11159" y="6960"/>
                </a:lnTo>
                <a:lnTo>
                  <a:pt x="11159" y="4218"/>
                </a:lnTo>
                <a:lnTo>
                  <a:pt x="6942" y="4218"/>
                </a:lnTo>
                <a:lnTo>
                  <a:pt x="6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13450" y="2000250"/>
            <a:ext cx="185758" cy="185714"/>
          </a:xfrm>
          <a:custGeom>
            <a:avLst/>
            <a:gdLst/>
            <a:ahLst/>
            <a:cxnLst/>
            <a:rect l="l" t="t" r="r" b="b"/>
            <a:pathLst>
              <a:path w="11160" h="11159" extrusionOk="0">
                <a:moveTo>
                  <a:pt x="4200" y="0"/>
                </a:moveTo>
                <a:lnTo>
                  <a:pt x="4200" y="4218"/>
                </a:lnTo>
                <a:lnTo>
                  <a:pt x="1" y="4218"/>
                </a:lnTo>
                <a:lnTo>
                  <a:pt x="1" y="6960"/>
                </a:lnTo>
                <a:lnTo>
                  <a:pt x="4200" y="6960"/>
                </a:lnTo>
                <a:lnTo>
                  <a:pt x="4200" y="11159"/>
                </a:lnTo>
                <a:lnTo>
                  <a:pt x="6942" y="11159"/>
                </a:lnTo>
                <a:lnTo>
                  <a:pt x="6942" y="6960"/>
                </a:lnTo>
                <a:lnTo>
                  <a:pt x="11159" y="6960"/>
                </a:lnTo>
                <a:lnTo>
                  <a:pt x="11159" y="4218"/>
                </a:lnTo>
                <a:lnTo>
                  <a:pt x="6942" y="4218"/>
                </a:lnTo>
                <a:lnTo>
                  <a:pt x="6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19025" y="168250"/>
            <a:ext cx="185758" cy="185714"/>
          </a:xfrm>
          <a:custGeom>
            <a:avLst/>
            <a:gdLst/>
            <a:ahLst/>
            <a:cxnLst/>
            <a:rect l="l" t="t" r="r" b="b"/>
            <a:pathLst>
              <a:path w="11160" h="11159" extrusionOk="0">
                <a:moveTo>
                  <a:pt x="4200" y="0"/>
                </a:moveTo>
                <a:lnTo>
                  <a:pt x="4200" y="4218"/>
                </a:lnTo>
                <a:lnTo>
                  <a:pt x="1" y="4218"/>
                </a:lnTo>
                <a:lnTo>
                  <a:pt x="1" y="6960"/>
                </a:lnTo>
                <a:lnTo>
                  <a:pt x="4200" y="6960"/>
                </a:lnTo>
                <a:lnTo>
                  <a:pt x="4200" y="11159"/>
                </a:lnTo>
                <a:lnTo>
                  <a:pt x="6942" y="11159"/>
                </a:lnTo>
                <a:lnTo>
                  <a:pt x="6942" y="6960"/>
                </a:lnTo>
                <a:lnTo>
                  <a:pt x="11159" y="6960"/>
                </a:lnTo>
                <a:lnTo>
                  <a:pt x="11159" y="4218"/>
                </a:lnTo>
                <a:lnTo>
                  <a:pt x="6942" y="4218"/>
                </a:lnTo>
                <a:lnTo>
                  <a:pt x="6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2"/>
          <p:cNvPicPr preferRelativeResize="0"/>
          <p:nvPr/>
        </p:nvPicPr>
        <p:blipFill>
          <a:blip r:embed="rId5">
            <a:alphaModFix/>
          </a:blip>
          <a:stretch>
            <a:fillRect/>
          </a:stretch>
        </p:blipFill>
        <p:spPr>
          <a:xfrm flipH="1">
            <a:off x="7302392" y="-33725"/>
            <a:ext cx="1955210" cy="2033974"/>
          </a:xfrm>
          <a:prstGeom prst="rect">
            <a:avLst/>
          </a:prstGeom>
          <a:noFill/>
          <a:ln>
            <a:noFill/>
          </a:ln>
        </p:spPr>
      </p:pic>
      <p:pic>
        <p:nvPicPr>
          <p:cNvPr id="22" name="Google Shape;22;p2"/>
          <p:cNvPicPr preferRelativeResize="0"/>
          <p:nvPr/>
        </p:nvPicPr>
        <p:blipFill>
          <a:blip r:embed="rId5">
            <a:alphaModFix/>
          </a:blip>
          <a:stretch>
            <a:fillRect/>
          </a:stretch>
        </p:blipFill>
        <p:spPr>
          <a:xfrm rot="-5400000">
            <a:off x="-7833" y="3261125"/>
            <a:ext cx="1955210" cy="2033974"/>
          </a:xfrm>
          <a:prstGeom prst="rect">
            <a:avLst/>
          </a:prstGeom>
          <a:noFill/>
          <a:ln>
            <a:noFill/>
          </a:ln>
        </p:spPr>
      </p:pic>
      <p:sp>
        <p:nvSpPr>
          <p:cNvPr id="23" name="Google Shape;23;p2"/>
          <p:cNvSpPr/>
          <p:nvPr/>
        </p:nvSpPr>
        <p:spPr>
          <a:xfrm>
            <a:off x="2643500" y="4662350"/>
            <a:ext cx="185747" cy="185747"/>
          </a:xfrm>
          <a:custGeom>
            <a:avLst/>
            <a:gdLst/>
            <a:ahLst/>
            <a:cxnLst/>
            <a:rect l="l" t="t" r="r" b="b"/>
            <a:pathLst>
              <a:path w="9158" h="9158" extrusionOk="0">
                <a:moveTo>
                  <a:pt x="1789" y="1"/>
                </a:moveTo>
                <a:lnTo>
                  <a:pt x="0" y="1810"/>
                </a:lnTo>
                <a:lnTo>
                  <a:pt x="2761" y="4589"/>
                </a:lnTo>
                <a:lnTo>
                  <a:pt x="0" y="7369"/>
                </a:lnTo>
                <a:lnTo>
                  <a:pt x="1789" y="9158"/>
                </a:lnTo>
                <a:lnTo>
                  <a:pt x="4570" y="6377"/>
                </a:lnTo>
                <a:lnTo>
                  <a:pt x="7349" y="9158"/>
                </a:lnTo>
                <a:lnTo>
                  <a:pt x="9157" y="7369"/>
                </a:lnTo>
                <a:lnTo>
                  <a:pt x="6377" y="4589"/>
                </a:lnTo>
                <a:lnTo>
                  <a:pt x="9157" y="1810"/>
                </a:lnTo>
                <a:lnTo>
                  <a:pt x="7349" y="1"/>
                </a:lnTo>
                <a:lnTo>
                  <a:pt x="4570" y="2782"/>
                </a:lnTo>
                <a:lnTo>
                  <a:pt x="1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txBox="1">
            <a:spLocks noGrp="1"/>
          </p:cNvSpPr>
          <p:nvPr>
            <p:ph type="ctrTitle"/>
          </p:nvPr>
        </p:nvSpPr>
        <p:spPr>
          <a:xfrm>
            <a:off x="1375757" y="1303325"/>
            <a:ext cx="63924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5" name="Google Shape;25;p2"/>
          <p:cNvSpPr txBox="1">
            <a:spLocks noGrp="1"/>
          </p:cNvSpPr>
          <p:nvPr>
            <p:ph type="subTitle" idx="1"/>
          </p:nvPr>
        </p:nvSpPr>
        <p:spPr>
          <a:xfrm>
            <a:off x="1375750" y="3392875"/>
            <a:ext cx="6392400" cy="44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
    <p:spTree>
      <p:nvGrpSpPr>
        <p:cNvPr id="1" name="Shape 251"/>
        <p:cNvGrpSpPr/>
        <p:nvPr/>
      </p:nvGrpSpPr>
      <p:grpSpPr>
        <a:xfrm>
          <a:off x="0" y="0"/>
          <a:ext cx="0" cy="0"/>
          <a:chOff x="0" y="0"/>
          <a:chExt cx="0" cy="0"/>
        </a:xfrm>
      </p:grpSpPr>
      <p:pic>
        <p:nvPicPr>
          <p:cNvPr id="252" name="Google Shape;252;p23"/>
          <p:cNvPicPr preferRelativeResize="0"/>
          <p:nvPr/>
        </p:nvPicPr>
        <p:blipFill>
          <a:blip r:embed="rId2">
            <a:alphaModFix/>
          </a:blip>
          <a:stretch>
            <a:fillRect/>
          </a:stretch>
        </p:blipFill>
        <p:spPr>
          <a:xfrm>
            <a:off x="7215775" y="3615279"/>
            <a:ext cx="1863500" cy="1455871"/>
          </a:xfrm>
          <a:prstGeom prst="rect">
            <a:avLst/>
          </a:prstGeom>
          <a:noFill/>
          <a:ln>
            <a:noFill/>
          </a:ln>
        </p:spPr>
      </p:pic>
      <p:pic>
        <p:nvPicPr>
          <p:cNvPr id="253" name="Google Shape;253;p23"/>
          <p:cNvPicPr preferRelativeResize="0"/>
          <p:nvPr/>
        </p:nvPicPr>
        <p:blipFill>
          <a:blip r:embed="rId2">
            <a:alphaModFix/>
          </a:blip>
          <a:stretch>
            <a:fillRect/>
          </a:stretch>
        </p:blipFill>
        <p:spPr>
          <a:xfrm rot="10800000">
            <a:off x="27050" y="60904"/>
            <a:ext cx="1863500" cy="1455871"/>
          </a:xfrm>
          <a:prstGeom prst="rect">
            <a:avLst/>
          </a:prstGeom>
          <a:noFill/>
          <a:ln>
            <a:noFill/>
          </a:ln>
        </p:spPr>
      </p:pic>
      <p:pic>
        <p:nvPicPr>
          <p:cNvPr id="254" name="Google Shape;254;p23"/>
          <p:cNvPicPr preferRelativeResize="0"/>
          <p:nvPr/>
        </p:nvPicPr>
        <p:blipFill>
          <a:blip r:embed="rId3">
            <a:alphaModFix/>
          </a:blip>
          <a:stretch>
            <a:fillRect/>
          </a:stretch>
        </p:blipFill>
        <p:spPr>
          <a:xfrm>
            <a:off x="56925" y="3825000"/>
            <a:ext cx="1863501" cy="1191750"/>
          </a:xfrm>
          <a:prstGeom prst="rect">
            <a:avLst/>
          </a:prstGeom>
          <a:noFill/>
          <a:ln>
            <a:noFill/>
          </a:ln>
        </p:spPr>
      </p:pic>
      <p:pic>
        <p:nvPicPr>
          <p:cNvPr id="255" name="Google Shape;255;p23"/>
          <p:cNvPicPr preferRelativeResize="0"/>
          <p:nvPr/>
        </p:nvPicPr>
        <p:blipFill>
          <a:blip r:embed="rId4">
            <a:alphaModFix/>
          </a:blip>
          <a:stretch>
            <a:fillRect/>
          </a:stretch>
        </p:blipFill>
        <p:spPr>
          <a:xfrm flipH="1">
            <a:off x="7742012" y="-54037"/>
            <a:ext cx="1509976" cy="1570824"/>
          </a:xfrm>
          <a:prstGeom prst="rect">
            <a:avLst/>
          </a:prstGeom>
          <a:noFill/>
          <a:ln>
            <a:noFill/>
          </a:ln>
        </p:spPr>
      </p:pic>
      <p:cxnSp>
        <p:nvCxnSpPr>
          <p:cNvPr id="256" name="Google Shape;256;p23"/>
          <p:cNvCxnSpPr/>
          <p:nvPr/>
        </p:nvCxnSpPr>
        <p:spPr>
          <a:xfrm>
            <a:off x="720000" y="1076975"/>
            <a:ext cx="67440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pic>
        <p:nvPicPr>
          <p:cNvPr id="257" name="Google Shape;257;p23"/>
          <p:cNvPicPr preferRelativeResize="0"/>
          <p:nvPr/>
        </p:nvPicPr>
        <p:blipFill>
          <a:blip r:embed="rId5">
            <a:alphaModFix/>
          </a:blip>
          <a:stretch>
            <a:fillRect/>
          </a:stretch>
        </p:blipFill>
        <p:spPr>
          <a:xfrm>
            <a:off x="7464000" y="766750"/>
            <a:ext cx="620425" cy="6204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4"/>
        <p:cNvGrpSpPr/>
        <p:nvPr/>
      </p:nvGrpSpPr>
      <p:grpSpPr>
        <a:xfrm>
          <a:off x="0" y="0"/>
          <a:ext cx="0" cy="0"/>
          <a:chOff x="0" y="0"/>
          <a:chExt cx="0" cy="0"/>
        </a:xfrm>
      </p:grpSpPr>
      <p:pic>
        <p:nvPicPr>
          <p:cNvPr id="65" name="Google Shape;65;p7"/>
          <p:cNvPicPr preferRelativeResize="0"/>
          <p:nvPr/>
        </p:nvPicPr>
        <p:blipFill>
          <a:blip r:embed="rId2">
            <a:alphaModFix/>
          </a:blip>
          <a:stretch>
            <a:fillRect/>
          </a:stretch>
        </p:blipFill>
        <p:spPr>
          <a:xfrm flipH="1">
            <a:off x="27050" y="3560878"/>
            <a:ext cx="1863500" cy="1455871"/>
          </a:xfrm>
          <a:prstGeom prst="rect">
            <a:avLst/>
          </a:prstGeom>
          <a:noFill/>
          <a:ln>
            <a:noFill/>
          </a:ln>
        </p:spPr>
      </p:pic>
      <p:pic>
        <p:nvPicPr>
          <p:cNvPr id="66" name="Google Shape;66;p7"/>
          <p:cNvPicPr preferRelativeResize="0"/>
          <p:nvPr/>
        </p:nvPicPr>
        <p:blipFill>
          <a:blip r:embed="rId3">
            <a:alphaModFix/>
          </a:blip>
          <a:stretch>
            <a:fillRect/>
          </a:stretch>
        </p:blipFill>
        <p:spPr>
          <a:xfrm rot="10800000" flipH="1">
            <a:off x="56925" y="60904"/>
            <a:ext cx="1863501" cy="1191750"/>
          </a:xfrm>
          <a:prstGeom prst="rect">
            <a:avLst/>
          </a:prstGeom>
          <a:noFill/>
          <a:ln>
            <a:noFill/>
          </a:ln>
        </p:spPr>
      </p:pic>
      <p:sp>
        <p:nvSpPr>
          <p:cNvPr id="67" name="Google Shape;67;p7"/>
          <p:cNvSpPr txBox="1">
            <a:spLocks noGrp="1"/>
          </p:cNvSpPr>
          <p:nvPr>
            <p:ph type="body" idx="1"/>
          </p:nvPr>
        </p:nvSpPr>
        <p:spPr>
          <a:xfrm>
            <a:off x="720000" y="1768600"/>
            <a:ext cx="4649400" cy="248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Anaheim"/>
              <a:buChar char="●"/>
              <a:defRPr/>
            </a:lvl1pPr>
            <a:lvl2pPr marL="914400" lvl="1" indent="-317500">
              <a:spcBef>
                <a:spcPts val="0"/>
              </a:spcBef>
              <a:spcAft>
                <a:spcPts val="0"/>
              </a:spcAft>
              <a:buSzPts val="1400"/>
              <a:buFont typeface="Anaheim"/>
              <a:buChar char="○"/>
              <a:defRPr/>
            </a:lvl2pPr>
            <a:lvl3pPr marL="1371600" lvl="2" indent="-317500">
              <a:spcBef>
                <a:spcPts val="0"/>
              </a:spcBef>
              <a:spcAft>
                <a:spcPts val="0"/>
              </a:spcAft>
              <a:buSzPts val="1400"/>
              <a:buFont typeface="Anaheim"/>
              <a:buChar char="■"/>
              <a:defRPr/>
            </a:lvl3pPr>
            <a:lvl4pPr marL="1828800" lvl="3" indent="-317500">
              <a:spcBef>
                <a:spcPts val="0"/>
              </a:spcBef>
              <a:spcAft>
                <a:spcPts val="0"/>
              </a:spcAft>
              <a:buSzPts val="1400"/>
              <a:buFont typeface="Anaheim"/>
              <a:buChar char="●"/>
              <a:defRPr/>
            </a:lvl4pPr>
            <a:lvl5pPr marL="2286000" lvl="4" indent="-317500">
              <a:spcBef>
                <a:spcPts val="0"/>
              </a:spcBef>
              <a:spcAft>
                <a:spcPts val="0"/>
              </a:spcAft>
              <a:buSzPts val="1400"/>
              <a:buFont typeface="Anaheim"/>
              <a:buChar char="○"/>
              <a:defRPr/>
            </a:lvl5pPr>
            <a:lvl6pPr marL="2743200" lvl="5" indent="-317500">
              <a:spcBef>
                <a:spcPts val="0"/>
              </a:spcBef>
              <a:spcAft>
                <a:spcPts val="0"/>
              </a:spcAft>
              <a:buSzPts val="1400"/>
              <a:buFont typeface="Anaheim"/>
              <a:buChar char="■"/>
              <a:defRPr/>
            </a:lvl6pPr>
            <a:lvl7pPr marL="3200400" lvl="6" indent="-317500">
              <a:spcBef>
                <a:spcPts val="0"/>
              </a:spcBef>
              <a:spcAft>
                <a:spcPts val="0"/>
              </a:spcAft>
              <a:buSzPts val="1400"/>
              <a:buFont typeface="Anaheim"/>
              <a:buChar char="●"/>
              <a:defRPr/>
            </a:lvl7pPr>
            <a:lvl8pPr marL="3657600" lvl="7" indent="-317500">
              <a:spcBef>
                <a:spcPts val="0"/>
              </a:spcBef>
              <a:spcAft>
                <a:spcPts val="0"/>
              </a:spcAft>
              <a:buSzPts val="1400"/>
              <a:buFont typeface="Anaheim"/>
              <a:buChar char="○"/>
              <a:defRPr/>
            </a:lvl8pPr>
            <a:lvl9pPr marL="4114800" lvl="8" indent="-317500">
              <a:spcBef>
                <a:spcPts val="0"/>
              </a:spcBef>
              <a:spcAft>
                <a:spcPts val="0"/>
              </a:spcAft>
              <a:buSzPts val="1400"/>
              <a:buFont typeface="Anaheim"/>
              <a:buChar char="■"/>
              <a:defRPr/>
            </a:lvl9pPr>
          </a:lstStyle>
          <a:p>
            <a:endParaRPr/>
          </a:p>
        </p:txBody>
      </p:sp>
      <p:sp>
        <p:nvSpPr>
          <p:cNvPr id="68" name="Google Shape;68;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69" name="Google Shape;69;p7"/>
          <p:cNvPicPr preferRelativeResize="0"/>
          <p:nvPr/>
        </p:nvPicPr>
        <p:blipFill>
          <a:blip r:embed="rId3">
            <a:alphaModFix/>
          </a:blip>
          <a:stretch>
            <a:fillRect/>
          </a:stretch>
        </p:blipFill>
        <p:spPr>
          <a:xfrm rot="10800000" flipH="1">
            <a:off x="7176550" y="3825000"/>
            <a:ext cx="1863501" cy="1191750"/>
          </a:xfrm>
          <a:prstGeom prst="rect">
            <a:avLst/>
          </a:prstGeom>
          <a:noFill/>
          <a:ln>
            <a:noFill/>
          </a:ln>
        </p:spPr>
      </p:pic>
      <p:pic>
        <p:nvPicPr>
          <p:cNvPr id="70" name="Google Shape;70;p7"/>
          <p:cNvPicPr preferRelativeResize="0"/>
          <p:nvPr/>
        </p:nvPicPr>
        <p:blipFill>
          <a:blip r:embed="rId4">
            <a:alphaModFix/>
          </a:blip>
          <a:stretch>
            <a:fillRect/>
          </a:stretch>
        </p:blipFill>
        <p:spPr>
          <a:xfrm rot="10800000">
            <a:off x="6379974" y="2174400"/>
            <a:ext cx="2923626" cy="3041450"/>
          </a:xfrm>
          <a:prstGeom prst="rect">
            <a:avLst/>
          </a:prstGeom>
          <a:noFill/>
          <a:ln>
            <a:noFill/>
          </a:ln>
        </p:spPr>
      </p:pic>
      <p:cxnSp>
        <p:nvCxnSpPr>
          <p:cNvPr id="71" name="Google Shape;71;p7"/>
          <p:cNvCxnSpPr>
            <a:endCxn id="72" idx="1"/>
          </p:cNvCxnSpPr>
          <p:nvPr/>
        </p:nvCxnSpPr>
        <p:spPr>
          <a:xfrm>
            <a:off x="720075" y="1076975"/>
            <a:ext cx="64485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pic>
        <p:nvPicPr>
          <p:cNvPr id="72" name="Google Shape;72;p7"/>
          <p:cNvPicPr preferRelativeResize="0"/>
          <p:nvPr/>
        </p:nvPicPr>
        <p:blipFill>
          <a:blip r:embed="rId5">
            <a:alphaModFix/>
          </a:blip>
          <a:stretch>
            <a:fillRect/>
          </a:stretch>
        </p:blipFill>
        <p:spPr>
          <a:xfrm>
            <a:off x="7168575" y="135425"/>
            <a:ext cx="1883025" cy="1883100"/>
          </a:xfrm>
          <a:prstGeom prst="rect">
            <a:avLst/>
          </a:prstGeom>
          <a:noFill/>
          <a:ln>
            <a:noFill/>
          </a:ln>
        </p:spPr>
      </p:pic>
      <p:pic>
        <p:nvPicPr>
          <p:cNvPr id="73" name="Google Shape;73;p7"/>
          <p:cNvPicPr preferRelativeResize="0"/>
          <p:nvPr/>
        </p:nvPicPr>
        <p:blipFill>
          <a:blip r:embed="rId6">
            <a:alphaModFix/>
          </a:blip>
          <a:stretch>
            <a:fillRect/>
          </a:stretch>
        </p:blipFill>
        <p:spPr>
          <a:xfrm rot="10800000" flipH="1">
            <a:off x="6921150" y="59225"/>
            <a:ext cx="2167875" cy="14431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
        <p:cNvGrpSpPr/>
        <p:nvPr/>
      </p:nvGrpSpPr>
      <p:grpSpPr>
        <a:xfrm>
          <a:off x="0" y="0"/>
          <a:ext cx="0" cy="0"/>
          <a:chOff x="0" y="0"/>
          <a:chExt cx="0" cy="0"/>
        </a:xfrm>
      </p:grpSpPr>
      <p:sp>
        <p:nvSpPr>
          <p:cNvPr id="75" name="Google Shape;75;p8"/>
          <p:cNvSpPr txBox="1">
            <a:spLocks noGrp="1"/>
          </p:cNvSpPr>
          <p:nvPr>
            <p:ph type="title"/>
          </p:nvPr>
        </p:nvSpPr>
        <p:spPr>
          <a:xfrm>
            <a:off x="1388100" y="450150"/>
            <a:ext cx="6367800" cy="409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9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76" name="Google Shape;76;p8"/>
          <p:cNvPicPr preferRelativeResize="0"/>
          <p:nvPr/>
        </p:nvPicPr>
        <p:blipFill>
          <a:blip r:embed="rId2">
            <a:alphaModFix/>
          </a:blip>
          <a:stretch>
            <a:fillRect/>
          </a:stretch>
        </p:blipFill>
        <p:spPr>
          <a:xfrm>
            <a:off x="-168813" y="-54011"/>
            <a:ext cx="3146726" cy="3273500"/>
          </a:xfrm>
          <a:prstGeom prst="rect">
            <a:avLst/>
          </a:prstGeom>
          <a:noFill/>
          <a:ln>
            <a:noFill/>
          </a:ln>
        </p:spPr>
      </p:pic>
      <p:pic>
        <p:nvPicPr>
          <p:cNvPr id="77" name="Google Shape;77;p8"/>
          <p:cNvPicPr preferRelativeResize="0"/>
          <p:nvPr/>
        </p:nvPicPr>
        <p:blipFill>
          <a:blip r:embed="rId2">
            <a:alphaModFix/>
          </a:blip>
          <a:stretch>
            <a:fillRect/>
          </a:stretch>
        </p:blipFill>
        <p:spPr>
          <a:xfrm rot="10800000">
            <a:off x="6160362" y="1869989"/>
            <a:ext cx="3146726" cy="3273500"/>
          </a:xfrm>
          <a:prstGeom prst="rect">
            <a:avLst/>
          </a:prstGeom>
          <a:noFill/>
          <a:ln>
            <a:noFill/>
          </a:ln>
        </p:spPr>
      </p:pic>
      <p:pic>
        <p:nvPicPr>
          <p:cNvPr id="78" name="Google Shape;78;p8"/>
          <p:cNvPicPr preferRelativeResize="0"/>
          <p:nvPr/>
        </p:nvPicPr>
        <p:blipFill>
          <a:blip r:embed="rId3">
            <a:alphaModFix/>
          </a:blip>
          <a:stretch>
            <a:fillRect/>
          </a:stretch>
        </p:blipFill>
        <p:spPr>
          <a:xfrm flipH="1">
            <a:off x="56925" y="3129221"/>
            <a:ext cx="2506650" cy="1958325"/>
          </a:xfrm>
          <a:prstGeom prst="rect">
            <a:avLst/>
          </a:prstGeom>
          <a:noFill/>
          <a:ln>
            <a:noFill/>
          </a:ln>
        </p:spPr>
      </p:pic>
      <p:pic>
        <p:nvPicPr>
          <p:cNvPr id="79" name="Google Shape;79;p8"/>
          <p:cNvPicPr preferRelativeResize="0"/>
          <p:nvPr/>
        </p:nvPicPr>
        <p:blipFill>
          <a:blip r:embed="rId4">
            <a:alphaModFix/>
          </a:blip>
          <a:stretch>
            <a:fillRect/>
          </a:stretch>
        </p:blipFill>
        <p:spPr>
          <a:xfrm rot="10800000" flipH="1">
            <a:off x="56925" y="60904"/>
            <a:ext cx="1863501" cy="1191750"/>
          </a:xfrm>
          <a:prstGeom prst="rect">
            <a:avLst/>
          </a:prstGeom>
          <a:noFill/>
          <a:ln>
            <a:noFill/>
          </a:ln>
        </p:spPr>
      </p:pic>
      <p:pic>
        <p:nvPicPr>
          <p:cNvPr id="80" name="Google Shape;80;p8"/>
          <p:cNvPicPr preferRelativeResize="0"/>
          <p:nvPr/>
        </p:nvPicPr>
        <p:blipFill>
          <a:blip r:embed="rId4">
            <a:alphaModFix/>
          </a:blip>
          <a:stretch>
            <a:fillRect/>
          </a:stretch>
        </p:blipFill>
        <p:spPr>
          <a:xfrm rot="10800000" flipH="1">
            <a:off x="7176550" y="3825000"/>
            <a:ext cx="1863501" cy="1191750"/>
          </a:xfrm>
          <a:prstGeom prst="rect">
            <a:avLst/>
          </a:prstGeom>
          <a:noFill/>
          <a:ln>
            <a:noFill/>
          </a:ln>
        </p:spPr>
      </p:pic>
      <p:pic>
        <p:nvPicPr>
          <p:cNvPr id="81" name="Google Shape;81;p8"/>
          <p:cNvPicPr preferRelativeResize="0"/>
          <p:nvPr/>
        </p:nvPicPr>
        <p:blipFill>
          <a:blip r:embed="rId3">
            <a:alphaModFix/>
          </a:blip>
          <a:stretch>
            <a:fillRect/>
          </a:stretch>
        </p:blipFill>
        <p:spPr>
          <a:xfrm rot="10800000" flipH="1">
            <a:off x="6569775" y="60896"/>
            <a:ext cx="2506650" cy="19583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TITLE_ONLY_1">
    <p:spTree>
      <p:nvGrpSpPr>
        <p:cNvPr id="1" name="Shape 103"/>
        <p:cNvGrpSpPr/>
        <p:nvPr/>
      </p:nvGrpSpPr>
      <p:grpSpPr>
        <a:xfrm>
          <a:off x="0" y="0"/>
          <a:ext cx="0" cy="0"/>
          <a:chOff x="0" y="0"/>
          <a:chExt cx="0" cy="0"/>
        </a:xfrm>
      </p:grpSpPr>
      <p:pic>
        <p:nvPicPr>
          <p:cNvPr id="104" name="Google Shape;104;p13"/>
          <p:cNvPicPr preferRelativeResize="0"/>
          <p:nvPr/>
        </p:nvPicPr>
        <p:blipFill>
          <a:blip r:embed="rId2">
            <a:alphaModFix/>
          </a:blip>
          <a:stretch>
            <a:fillRect/>
          </a:stretch>
        </p:blipFill>
        <p:spPr>
          <a:xfrm>
            <a:off x="7215775" y="3615279"/>
            <a:ext cx="1863500" cy="1455871"/>
          </a:xfrm>
          <a:prstGeom prst="rect">
            <a:avLst/>
          </a:prstGeom>
          <a:noFill/>
          <a:ln>
            <a:noFill/>
          </a:ln>
        </p:spPr>
      </p:pic>
      <p:pic>
        <p:nvPicPr>
          <p:cNvPr id="105" name="Google Shape;105;p13"/>
          <p:cNvPicPr preferRelativeResize="0"/>
          <p:nvPr/>
        </p:nvPicPr>
        <p:blipFill>
          <a:blip r:embed="rId2">
            <a:alphaModFix/>
          </a:blip>
          <a:stretch>
            <a:fillRect/>
          </a:stretch>
        </p:blipFill>
        <p:spPr>
          <a:xfrm rot="10800000">
            <a:off x="27050" y="60904"/>
            <a:ext cx="1863500" cy="1455871"/>
          </a:xfrm>
          <a:prstGeom prst="rect">
            <a:avLst/>
          </a:prstGeom>
          <a:noFill/>
          <a:ln>
            <a:noFill/>
          </a:ln>
        </p:spPr>
      </p:pic>
      <p:pic>
        <p:nvPicPr>
          <p:cNvPr id="106" name="Google Shape;106;p13"/>
          <p:cNvPicPr preferRelativeResize="0"/>
          <p:nvPr/>
        </p:nvPicPr>
        <p:blipFill>
          <a:blip r:embed="rId3">
            <a:alphaModFix/>
          </a:blip>
          <a:stretch>
            <a:fillRect/>
          </a:stretch>
        </p:blipFill>
        <p:spPr>
          <a:xfrm>
            <a:off x="56925" y="3825000"/>
            <a:ext cx="1863501" cy="1191750"/>
          </a:xfrm>
          <a:prstGeom prst="rect">
            <a:avLst/>
          </a:prstGeom>
          <a:noFill/>
          <a:ln>
            <a:noFill/>
          </a:ln>
        </p:spPr>
      </p:pic>
      <p:sp>
        <p:nvSpPr>
          <p:cNvPr id="107" name="Google Shape;10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13"/>
          <p:cNvSpPr txBox="1">
            <a:spLocks noGrp="1"/>
          </p:cNvSpPr>
          <p:nvPr>
            <p:ph type="title" idx="2" hasCustomPrompt="1"/>
          </p:nvPr>
        </p:nvSpPr>
        <p:spPr>
          <a:xfrm>
            <a:off x="702950" y="2009800"/>
            <a:ext cx="1347900" cy="73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9" name="Google Shape;109;p13"/>
          <p:cNvSpPr txBox="1">
            <a:spLocks noGrp="1"/>
          </p:cNvSpPr>
          <p:nvPr>
            <p:ph type="subTitle" idx="1"/>
          </p:nvPr>
        </p:nvSpPr>
        <p:spPr>
          <a:xfrm>
            <a:off x="1782900" y="2074950"/>
            <a:ext cx="2664600" cy="572700"/>
          </a:xfrm>
          <a:prstGeom prst="rect">
            <a:avLst/>
          </a:prstGeom>
        </p:spPr>
        <p:txBody>
          <a:bodyPr spcFirstLastPara="1" wrap="square" lIns="91425" tIns="91425" rIns="91425" bIns="91425"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10" name="Google Shape;110;p13"/>
          <p:cNvSpPr txBox="1">
            <a:spLocks noGrp="1"/>
          </p:cNvSpPr>
          <p:nvPr>
            <p:ph type="subTitle" idx="3"/>
          </p:nvPr>
        </p:nvSpPr>
        <p:spPr>
          <a:xfrm>
            <a:off x="1782900" y="1726925"/>
            <a:ext cx="2664600" cy="416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Poppins ExtraBold"/>
              <a:buNone/>
              <a:defRPr sz="2200">
                <a:latin typeface="Poppins ExtraBold"/>
                <a:ea typeface="Poppins ExtraBold"/>
                <a:cs typeface="Poppins ExtraBold"/>
                <a:sym typeface="Poppins ExtraBold"/>
              </a:defRPr>
            </a:lvl1pPr>
            <a:lvl2pPr lvl="1" rtl="0">
              <a:spcBef>
                <a:spcPts val="0"/>
              </a:spcBef>
              <a:spcAft>
                <a:spcPts val="0"/>
              </a:spcAft>
              <a:buSzPts val="2200"/>
              <a:buFont typeface="Poppins ExtraBold"/>
              <a:buNone/>
              <a:defRPr sz="2200">
                <a:latin typeface="Poppins ExtraBold"/>
                <a:ea typeface="Poppins ExtraBold"/>
                <a:cs typeface="Poppins ExtraBold"/>
                <a:sym typeface="Poppins ExtraBold"/>
              </a:defRPr>
            </a:lvl2pPr>
            <a:lvl3pPr lvl="2" rtl="0">
              <a:spcBef>
                <a:spcPts val="0"/>
              </a:spcBef>
              <a:spcAft>
                <a:spcPts val="0"/>
              </a:spcAft>
              <a:buSzPts val="2200"/>
              <a:buFont typeface="Poppins ExtraBold"/>
              <a:buNone/>
              <a:defRPr sz="2200">
                <a:latin typeface="Poppins ExtraBold"/>
                <a:ea typeface="Poppins ExtraBold"/>
                <a:cs typeface="Poppins ExtraBold"/>
                <a:sym typeface="Poppins ExtraBold"/>
              </a:defRPr>
            </a:lvl3pPr>
            <a:lvl4pPr lvl="3" rtl="0">
              <a:spcBef>
                <a:spcPts val="0"/>
              </a:spcBef>
              <a:spcAft>
                <a:spcPts val="0"/>
              </a:spcAft>
              <a:buSzPts val="2200"/>
              <a:buFont typeface="Poppins ExtraBold"/>
              <a:buNone/>
              <a:defRPr sz="2200">
                <a:latin typeface="Poppins ExtraBold"/>
                <a:ea typeface="Poppins ExtraBold"/>
                <a:cs typeface="Poppins ExtraBold"/>
                <a:sym typeface="Poppins ExtraBold"/>
              </a:defRPr>
            </a:lvl4pPr>
            <a:lvl5pPr lvl="4" rtl="0">
              <a:spcBef>
                <a:spcPts val="0"/>
              </a:spcBef>
              <a:spcAft>
                <a:spcPts val="0"/>
              </a:spcAft>
              <a:buSzPts val="2200"/>
              <a:buFont typeface="Poppins ExtraBold"/>
              <a:buNone/>
              <a:defRPr sz="2200">
                <a:latin typeface="Poppins ExtraBold"/>
                <a:ea typeface="Poppins ExtraBold"/>
                <a:cs typeface="Poppins ExtraBold"/>
                <a:sym typeface="Poppins ExtraBold"/>
              </a:defRPr>
            </a:lvl5pPr>
            <a:lvl6pPr lvl="5" rtl="0">
              <a:spcBef>
                <a:spcPts val="0"/>
              </a:spcBef>
              <a:spcAft>
                <a:spcPts val="0"/>
              </a:spcAft>
              <a:buSzPts val="2200"/>
              <a:buFont typeface="Poppins ExtraBold"/>
              <a:buNone/>
              <a:defRPr sz="2200">
                <a:latin typeface="Poppins ExtraBold"/>
                <a:ea typeface="Poppins ExtraBold"/>
                <a:cs typeface="Poppins ExtraBold"/>
                <a:sym typeface="Poppins ExtraBold"/>
              </a:defRPr>
            </a:lvl6pPr>
            <a:lvl7pPr lvl="6" rtl="0">
              <a:spcBef>
                <a:spcPts val="0"/>
              </a:spcBef>
              <a:spcAft>
                <a:spcPts val="0"/>
              </a:spcAft>
              <a:buSzPts val="2200"/>
              <a:buFont typeface="Poppins ExtraBold"/>
              <a:buNone/>
              <a:defRPr sz="2200">
                <a:latin typeface="Poppins ExtraBold"/>
                <a:ea typeface="Poppins ExtraBold"/>
                <a:cs typeface="Poppins ExtraBold"/>
                <a:sym typeface="Poppins ExtraBold"/>
              </a:defRPr>
            </a:lvl7pPr>
            <a:lvl8pPr lvl="7" rtl="0">
              <a:spcBef>
                <a:spcPts val="0"/>
              </a:spcBef>
              <a:spcAft>
                <a:spcPts val="0"/>
              </a:spcAft>
              <a:buSzPts val="2200"/>
              <a:buFont typeface="Poppins ExtraBold"/>
              <a:buNone/>
              <a:defRPr sz="2200">
                <a:latin typeface="Poppins ExtraBold"/>
                <a:ea typeface="Poppins ExtraBold"/>
                <a:cs typeface="Poppins ExtraBold"/>
                <a:sym typeface="Poppins ExtraBold"/>
              </a:defRPr>
            </a:lvl8pPr>
            <a:lvl9pPr lvl="8" rtl="0">
              <a:spcBef>
                <a:spcPts val="0"/>
              </a:spcBef>
              <a:spcAft>
                <a:spcPts val="0"/>
              </a:spcAft>
              <a:buSzPts val="2200"/>
              <a:buFont typeface="Poppins ExtraBold"/>
              <a:buNone/>
              <a:defRPr sz="2200">
                <a:latin typeface="Poppins ExtraBold"/>
                <a:ea typeface="Poppins ExtraBold"/>
                <a:cs typeface="Poppins ExtraBold"/>
                <a:sym typeface="Poppins ExtraBold"/>
              </a:defRPr>
            </a:lvl9pPr>
          </a:lstStyle>
          <a:p>
            <a:endParaRPr/>
          </a:p>
        </p:txBody>
      </p:sp>
      <p:sp>
        <p:nvSpPr>
          <p:cNvPr id="111" name="Google Shape;111;p13"/>
          <p:cNvSpPr txBox="1">
            <a:spLocks noGrp="1"/>
          </p:cNvSpPr>
          <p:nvPr>
            <p:ph type="title" idx="4" hasCustomPrompt="1"/>
          </p:nvPr>
        </p:nvSpPr>
        <p:spPr>
          <a:xfrm>
            <a:off x="4735600" y="2009800"/>
            <a:ext cx="1347900" cy="73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2" name="Google Shape;112;p13"/>
          <p:cNvSpPr txBox="1">
            <a:spLocks noGrp="1"/>
          </p:cNvSpPr>
          <p:nvPr>
            <p:ph type="subTitle" idx="5"/>
          </p:nvPr>
        </p:nvSpPr>
        <p:spPr>
          <a:xfrm>
            <a:off x="5822950" y="2074950"/>
            <a:ext cx="2664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3" name="Google Shape;113;p13"/>
          <p:cNvSpPr txBox="1">
            <a:spLocks noGrp="1"/>
          </p:cNvSpPr>
          <p:nvPr>
            <p:ph type="subTitle" idx="6"/>
          </p:nvPr>
        </p:nvSpPr>
        <p:spPr>
          <a:xfrm>
            <a:off x="5822950" y="1726925"/>
            <a:ext cx="2664600" cy="416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Poppins ExtraBold"/>
              <a:buNone/>
              <a:defRPr sz="2200">
                <a:latin typeface="Poppins ExtraBold"/>
                <a:ea typeface="Poppins ExtraBold"/>
                <a:cs typeface="Poppins ExtraBold"/>
                <a:sym typeface="Poppins ExtraBold"/>
              </a:defRPr>
            </a:lvl1pPr>
            <a:lvl2pPr lvl="1" rtl="0">
              <a:spcBef>
                <a:spcPts val="0"/>
              </a:spcBef>
              <a:spcAft>
                <a:spcPts val="0"/>
              </a:spcAft>
              <a:buSzPts val="2200"/>
              <a:buFont typeface="Poppins ExtraBold"/>
              <a:buNone/>
              <a:defRPr sz="2200">
                <a:latin typeface="Poppins ExtraBold"/>
                <a:ea typeface="Poppins ExtraBold"/>
                <a:cs typeface="Poppins ExtraBold"/>
                <a:sym typeface="Poppins ExtraBold"/>
              </a:defRPr>
            </a:lvl2pPr>
            <a:lvl3pPr lvl="2" rtl="0">
              <a:spcBef>
                <a:spcPts val="0"/>
              </a:spcBef>
              <a:spcAft>
                <a:spcPts val="0"/>
              </a:spcAft>
              <a:buSzPts val="2200"/>
              <a:buFont typeface="Poppins ExtraBold"/>
              <a:buNone/>
              <a:defRPr sz="2200">
                <a:latin typeface="Poppins ExtraBold"/>
                <a:ea typeface="Poppins ExtraBold"/>
                <a:cs typeface="Poppins ExtraBold"/>
                <a:sym typeface="Poppins ExtraBold"/>
              </a:defRPr>
            </a:lvl3pPr>
            <a:lvl4pPr lvl="3" rtl="0">
              <a:spcBef>
                <a:spcPts val="0"/>
              </a:spcBef>
              <a:spcAft>
                <a:spcPts val="0"/>
              </a:spcAft>
              <a:buSzPts val="2200"/>
              <a:buFont typeface="Poppins ExtraBold"/>
              <a:buNone/>
              <a:defRPr sz="2200">
                <a:latin typeface="Poppins ExtraBold"/>
                <a:ea typeface="Poppins ExtraBold"/>
                <a:cs typeface="Poppins ExtraBold"/>
                <a:sym typeface="Poppins ExtraBold"/>
              </a:defRPr>
            </a:lvl4pPr>
            <a:lvl5pPr lvl="4" rtl="0">
              <a:spcBef>
                <a:spcPts val="0"/>
              </a:spcBef>
              <a:spcAft>
                <a:spcPts val="0"/>
              </a:spcAft>
              <a:buSzPts val="2200"/>
              <a:buFont typeface="Poppins ExtraBold"/>
              <a:buNone/>
              <a:defRPr sz="2200">
                <a:latin typeface="Poppins ExtraBold"/>
                <a:ea typeface="Poppins ExtraBold"/>
                <a:cs typeface="Poppins ExtraBold"/>
                <a:sym typeface="Poppins ExtraBold"/>
              </a:defRPr>
            </a:lvl5pPr>
            <a:lvl6pPr lvl="5" rtl="0">
              <a:spcBef>
                <a:spcPts val="0"/>
              </a:spcBef>
              <a:spcAft>
                <a:spcPts val="0"/>
              </a:spcAft>
              <a:buSzPts val="2200"/>
              <a:buFont typeface="Poppins ExtraBold"/>
              <a:buNone/>
              <a:defRPr sz="2200">
                <a:latin typeface="Poppins ExtraBold"/>
                <a:ea typeface="Poppins ExtraBold"/>
                <a:cs typeface="Poppins ExtraBold"/>
                <a:sym typeface="Poppins ExtraBold"/>
              </a:defRPr>
            </a:lvl6pPr>
            <a:lvl7pPr lvl="6" rtl="0">
              <a:spcBef>
                <a:spcPts val="0"/>
              </a:spcBef>
              <a:spcAft>
                <a:spcPts val="0"/>
              </a:spcAft>
              <a:buSzPts val="2200"/>
              <a:buFont typeface="Poppins ExtraBold"/>
              <a:buNone/>
              <a:defRPr sz="2200">
                <a:latin typeface="Poppins ExtraBold"/>
                <a:ea typeface="Poppins ExtraBold"/>
                <a:cs typeface="Poppins ExtraBold"/>
                <a:sym typeface="Poppins ExtraBold"/>
              </a:defRPr>
            </a:lvl7pPr>
            <a:lvl8pPr lvl="7" rtl="0">
              <a:spcBef>
                <a:spcPts val="0"/>
              </a:spcBef>
              <a:spcAft>
                <a:spcPts val="0"/>
              </a:spcAft>
              <a:buSzPts val="2200"/>
              <a:buFont typeface="Poppins ExtraBold"/>
              <a:buNone/>
              <a:defRPr sz="2200">
                <a:latin typeface="Poppins ExtraBold"/>
                <a:ea typeface="Poppins ExtraBold"/>
                <a:cs typeface="Poppins ExtraBold"/>
                <a:sym typeface="Poppins ExtraBold"/>
              </a:defRPr>
            </a:lvl8pPr>
            <a:lvl9pPr lvl="8" rtl="0">
              <a:spcBef>
                <a:spcPts val="0"/>
              </a:spcBef>
              <a:spcAft>
                <a:spcPts val="0"/>
              </a:spcAft>
              <a:buSzPts val="2200"/>
              <a:buFont typeface="Poppins ExtraBold"/>
              <a:buNone/>
              <a:defRPr sz="2200">
                <a:latin typeface="Poppins ExtraBold"/>
                <a:ea typeface="Poppins ExtraBold"/>
                <a:cs typeface="Poppins ExtraBold"/>
                <a:sym typeface="Poppins ExtraBold"/>
              </a:defRPr>
            </a:lvl9pPr>
          </a:lstStyle>
          <a:p>
            <a:endParaRPr/>
          </a:p>
        </p:txBody>
      </p:sp>
      <p:sp>
        <p:nvSpPr>
          <p:cNvPr id="114" name="Google Shape;114;p13"/>
          <p:cNvSpPr txBox="1">
            <a:spLocks noGrp="1"/>
          </p:cNvSpPr>
          <p:nvPr>
            <p:ph type="title" idx="7" hasCustomPrompt="1"/>
          </p:nvPr>
        </p:nvSpPr>
        <p:spPr>
          <a:xfrm>
            <a:off x="702950" y="3536975"/>
            <a:ext cx="1347900" cy="73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5" name="Google Shape;115;p13"/>
          <p:cNvSpPr txBox="1">
            <a:spLocks noGrp="1"/>
          </p:cNvSpPr>
          <p:nvPr>
            <p:ph type="subTitle" idx="8"/>
          </p:nvPr>
        </p:nvSpPr>
        <p:spPr>
          <a:xfrm>
            <a:off x="1782900" y="3602175"/>
            <a:ext cx="2664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6" name="Google Shape;116;p13"/>
          <p:cNvSpPr txBox="1">
            <a:spLocks noGrp="1"/>
          </p:cNvSpPr>
          <p:nvPr>
            <p:ph type="subTitle" idx="9"/>
          </p:nvPr>
        </p:nvSpPr>
        <p:spPr>
          <a:xfrm>
            <a:off x="1782900" y="3254150"/>
            <a:ext cx="2664600" cy="416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Poppins ExtraBold"/>
              <a:buNone/>
              <a:defRPr sz="2200">
                <a:latin typeface="Poppins ExtraBold"/>
                <a:ea typeface="Poppins ExtraBold"/>
                <a:cs typeface="Poppins ExtraBold"/>
                <a:sym typeface="Poppins ExtraBold"/>
              </a:defRPr>
            </a:lvl1pPr>
            <a:lvl2pPr lvl="1" rtl="0">
              <a:spcBef>
                <a:spcPts val="0"/>
              </a:spcBef>
              <a:spcAft>
                <a:spcPts val="0"/>
              </a:spcAft>
              <a:buSzPts val="2200"/>
              <a:buFont typeface="Poppins ExtraBold"/>
              <a:buNone/>
              <a:defRPr sz="2200">
                <a:latin typeface="Poppins ExtraBold"/>
                <a:ea typeface="Poppins ExtraBold"/>
                <a:cs typeface="Poppins ExtraBold"/>
                <a:sym typeface="Poppins ExtraBold"/>
              </a:defRPr>
            </a:lvl2pPr>
            <a:lvl3pPr lvl="2" rtl="0">
              <a:spcBef>
                <a:spcPts val="0"/>
              </a:spcBef>
              <a:spcAft>
                <a:spcPts val="0"/>
              </a:spcAft>
              <a:buSzPts val="2200"/>
              <a:buFont typeface="Poppins ExtraBold"/>
              <a:buNone/>
              <a:defRPr sz="2200">
                <a:latin typeface="Poppins ExtraBold"/>
                <a:ea typeface="Poppins ExtraBold"/>
                <a:cs typeface="Poppins ExtraBold"/>
                <a:sym typeface="Poppins ExtraBold"/>
              </a:defRPr>
            </a:lvl3pPr>
            <a:lvl4pPr lvl="3" rtl="0">
              <a:spcBef>
                <a:spcPts val="0"/>
              </a:spcBef>
              <a:spcAft>
                <a:spcPts val="0"/>
              </a:spcAft>
              <a:buSzPts val="2200"/>
              <a:buFont typeface="Poppins ExtraBold"/>
              <a:buNone/>
              <a:defRPr sz="2200">
                <a:latin typeface="Poppins ExtraBold"/>
                <a:ea typeface="Poppins ExtraBold"/>
                <a:cs typeface="Poppins ExtraBold"/>
                <a:sym typeface="Poppins ExtraBold"/>
              </a:defRPr>
            </a:lvl4pPr>
            <a:lvl5pPr lvl="4" rtl="0">
              <a:spcBef>
                <a:spcPts val="0"/>
              </a:spcBef>
              <a:spcAft>
                <a:spcPts val="0"/>
              </a:spcAft>
              <a:buSzPts val="2200"/>
              <a:buFont typeface="Poppins ExtraBold"/>
              <a:buNone/>
              <a:defRPr sz="2200">
                <a:latin typeface="Poppins ExtraBold"/>
                <a:ea typeface="Poppins ExtraBold"/>
                <a:cs typeface="Poppins ExtraBold"/>
                <a:sym typeface="Poppins ExtraBold"/>
              </a:defRPr>
            </a:lvl5pPr>
            <a:lvl6pPr lvl="5" rtl="0">
              <a:spcBef>
                <a:spcPts val="0"/>
              </a:spcBef>
              <a:spcAft>
                <a:spcPts val="0"/>
              </a:spcAft>
              <a:buSzPts val="2200"/>
              <a:buFont typeface="Poppins ExtraBold"/>
              <a:buNone/>
              <a:defRPr sz="2200">
                <a:latin typeface="Poppins ExtraBold"/>
                <a:ea typeface="Poppins ExtraBold"/>
                <a:cs typeface="Poppins ExtraBold"/>
                <a:sym typeface="Poppins ExtraBold"/>
              </a:defRPr>
            </a:lvl6pPr>
            <a:lvl7pPr lvl="6" rtl="0">
              <a:spcBef>
                <a:spcPts val="0"/>
              </a:spcBef>
              <a:spcAft>
                <a:spcPts val="0"/>
              </a:spcAft>
              <a:buSzPts val="2200"/>
              <a:buFont typeface="Poppins ExtraBold"/>
              <a:buNone/>
              <a:defRPr sz="2200">
                <a:latin typeface="Poppins ExtraBold"/>
                <a:ea typeface="Poppins ExtraBold"/>
                <a:cs typeface="Poppins ExtraBold"/>
                <a:sym typeface="Poppins ExtraBold"/>
              </a:defRPr>
            </a:lvl7pPr>
            <a:lvl8pPr lvl="7" rtl="0">
              <a:spcBef>
                <a:spcPts val="0"/>
              </a:spcBef>
              <a:spcAft>
                <a:spcPts val="0"/>
              </a:spcAft>
              <a:buSzPts val="2200"/>
              <a:buFont typeface="Poppins ExtraBold"/>
              <a:buNone/>
              <a:defRPr sz="2200">
                <a:latin typeface="Poppins ExtraBold"/>
                <a:ea typeface="Poppins ExtraBold"/>
                <a:cs typeface="Poppins ExtraBold"/>
                <a:sym typeface="Poppins ExtraBold"/>
              </a:defRPr>
            </a:lvl8pPr>
            <a:lvl9pPr lvl="8" rtl="0">
              <a:spcBef>
                <a:spcPts val="0"/>
              </a:spcBef>
              <a:spcAft>
                <a:spcPts val="0"/>
              </a:spcAft>
              <a:buSzPts val="2200"/>
              <a:buFont typeface="Poppins ExtraBold"/>
              <a:buNone/>
              <a:defRPr sz="2200">
                <a:latin typeface="Poppins ExtraBold"/>
                <a:ea typeface="Poppins ExtraBold"/>
                <a:cs typeface="Poppins ExtraBold"/>
                <a:sym typeface="Poppins ExtraBold"/>
              </a:defRPr>
            </a:lvl9pPr>
          </a:lstStyle>
          <a:p>
            <a:endParaRPr/>
          </a:p>
        </p:txBody>
      </p:sp>
      <p:sp>
        <p:nvSpPr>
          <p:cNvPr id="117" name="Google Shape;117;p13"/>
          <p:cNvSpPr txBox="1">
            <a:spLocks noGrp="1"/>
          </p:cNvSpPr>
          <p:nvPr>
            <p:ph type="title" idx="13" hasCustomPrompt="1"/>
          </p:nvPr>
        </p:nvSpPr>
        <p:spPr>
          <a:xfrm>
            <a:off x="4735600" y="3536975"/>
            <a:ext cx="1347900" cy="73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8" name="Google Shape;118;p13"/>
          <p:cNvSpPr txBox="1">
            <a:spLocks noGrp="1"/>
          </p:cNvSpPr>
          <p:nvPr>
            <p:ph type="subTitle" idx="14"/>
          </p:nvPr>
        </p:nvSpPr>
        <p:spPr>
          <a:xfrm>
            <a:off x="5822950" y="3602175"/>
            <a:ext cx="2664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9" name="Google Shape;119;p13"/>
          <p:cNvSpPr txBox="1">
            <a:spLocks noGrp="1"/>
          </p:cNvSpPr>
          <p:nvPr>
            <p:ph type="subTitle" idx="15"/>
          </p:nvPr>
        </p:nvSpPr>
        <p:spPr>
          <a:xfrm>
            <a:off x="5822950" y="3254150"/>
            <a:ext cx="2664600" cy="416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Poppins ExtraBold"/>
              <a:buNone/>
              <a:defRPr sz="2200">
                <a:latin typeface="Poppins ExtraBold"/>
                <a:ea typeface="Poppins ExtraBold"/>
                <a:cs typeface="Poppins ExtraBold"/>
                <a:sym typeface="Poppins ExtraBold"/>
              </a:defRPr>
            </a:lvl1pPr>
            <a:lvl2pPr lvl="1" rtl="0">
              <a:spcBef>
                <a:spcPts val="0"/>
              </a:spcBef>
              <a:spcAft>
                <a:spcPts val="0"/>
              </a:spcAft>
              <a:buSzPts val="2200"/>
              <a:buFont typeface="Poppins ExtraBold"/>
              <a:buNone/>
              <a:defRPr sz="2200">
                <a:latin typeface="Poppins ExtraBold"/>
                <a:ea typeface="Poppins ExtraBold"/>
                <a:cs typeface="Poppins ExtraBold"/>
                <a:sym typeface="Poppins ExtraBold"/>
              </a:defRPr>
            </a:lvl2pPr>
            <a:lvl3pPr lvl="2" rtl="0">
              <a:spcBef>
                <a:spcPts val="0"/>
              </a:spcBef>
              <a:spcAft>
                <a:spcPts val="0"/>
              </a:spcAft>
              <a:buSzPts val="2200"/>
              <a:buFont typeface="Poppins ExtraBold"/>
              <a:buNone/>
              <a:defRPr sz="2200">
                <a:latin typeface="Poppins ExtraBold"/>
                <a:ea typeface="Poppins ExtraBold"/>
                <a:cs typeface="Poppins ExtraBold"/>
                <a:sym typeface="Poppins ExtraBold"/>
              </a:defRPr>
            </a:lvl3pPr>
            <a:lvl4pPr lvl="3" rtl="0">
              <a:spcBef>
                <a:spcPts val="0"/>
              </a:spcBef>
              <a:spcAft>
                <a:spcPts val="0"/>
              </a:spcAft>
              <a:buSzPts val="2200"/>
              <a:buFont typeface="Poppins ExtraBold"/>
              <a:buNone/>
              <a:defRPr sz="2200">
                <a:latin typeface="Poppins ExtraBold"/>
                <a:ea typeface="Poppins ExtraBold"/>
                <a:cs typeface="Poppins ExtraBold"/>
                <a:sym typeface="Poppins ExtraBold"/>
              </a:defRPr>
            </a:lvl4pPr>
            <a:lvl5pPr lvl="4" rtl="0">
              <a:spcBef>
                <a:spcPts val="0"/>
              </a:spcBef>
              <a:spcAft>
                <a:spcPts val="0"/>
              </a:spcAft>
              <a:buSzPts val="2200"/>
              <a:buFont typeface="Poppins ExtraBold"/>
              <a:buNone/>
              <a:defRPr sz="2200">
                <a:latin typeface="Poppins ExtraBold"/>
                <a:ea typeface="Poppins ExtraBold"/>
                <a:cs typeface="Poppins ExtraBold"/>
                <a:sym typeface="Poppins ExtraBold"/>
              </a:defRPr>
            </a:lvl5pPr>
            <a:lvl6pPr lvl="5" rtl="0">
              <a:spcBef>
                <a:spcPts val="0"/>
              </a:spcBef>
              <a:spcAft>
                <a:spcPts val="0"/>
              </a:spcAft>
              <a:buSzPts val="2200"/>
              <a:buFont typeface="Poppins ExtraBold"/>
              <a:buNone/>
              <a:defRPr sz="2200">
                <a:latin typeface="Poppins ExtraBold"/>
                <a:ea typeface="Poppins ExtraBold"/>
                <a:cs typeface="Poppins ExtraBold"/>
                <a:sym typeface="Poppins ExtraBold"/>
              </a:defRPr>
            </a:lvl6pPr>
            <a:lvl7pPr lvl="6" rtl="0">
              <a:spcBef>
                <a:spcPts val="0"/>
              </a:spcBef>
              <a:spcAft>
                <a:spcPts val="0"/>
              </a:spcAft>
              <a:buSzPts val="2200"/>
              <a:buFont typeface="Poppins ExtraBold"/>
              <a:buNone/>
              <a:defRPr sz="2200">
                <a:latin typeface="Poppins ExtraBold"/>
                <a:ea typeface="Poppins ExtraBold"/>
                <a:cs typeface="Poppins ExtraBold"/>
                <a:sym typeface="Poppins ExtraBold"/>
              </a:defRPr>
            </a:lvl7pPr>
            <a:lvl8pPr lvl="7" rtl="0">
              <a:spcBef>
                <a:spcPts val="0"/>
              </a:spcBef>
              <a:spcAft>
                <a:spcPts val="0"/>
              </a:spcAft>
              <a:buSzPts val="2200"/>
              <a:buFont typeface="Poppins ExtraBold"/>
              <a:buNone/>
              <a:defRPr sz="2200">
                <a:latin typeface="Poppins ExtraBold"/>
                <a:ea typeface="Poppins ExtraBold"/>
                <a:cs typeface="Poppins ExtraBold"/>
                <a:sym typeface="Poppins ExtraBold"/>
              </a:defRPr>
            </a:lvl8pPr>
            <a:lvl9pPr lvl="8" rtl="0">
              <a:spcBef>
                <a:spcPts val="0"/>
              </a:spcBef>
              <a:spcAft>
                <a:spcPts val="0"/>
              </a:spcAft>
              <a:buSzPts val="2200"/>
              <a:buFont typeface="Poppins ExtraBold"/>
              <a:buNone/>
              <a:defRPr sz="2200">
                <a:latin typeface="Poppins ExtraBold"/>
                <a:ea typeface="Poppins ExtraBold"/>
                <a:cs typeface="Poppins ExtraBold"/>
                <a:sym typeface="Poppins ExtraBold"/>
              </a:defRPr>
            </a:lvl9pPr>
          </a:lstStyle>
          <a:p>
            <a:endParaRPr/>
          </a:p>
        </p:txBody>
      </p:sp>
      <p:pic>
        <p:nvPicPr>
          <p:cNvPr id="120" name="Google Shape;120;p13"/>
          <p:cNvPicPr preferRelativeResize="0"/>
          <p:nvPr/>
        </p:nvPicPr>
        <p:blipFill>
          <a:blip r:embed="rId4">
            <a:alphaModFix/>
          </a:blip>
          <a:stretch>
            <a:fillRect/>
          </a:stretch>
        </p:blipFill>
        <p:spPr>
          <a:xfrm flipH="1">
            <a:off x="7464002" y="-51000"/>
            <a:ext cx="1784924" cy="1856850"/>
          </a:xfrm>
          <a:prstGeom prst="rect">
            <a:avLst/>
          </a:prstGeom>
          <a:noFill/>
          <a:ln>
            <a:noFill/>
          </a:ln>
        </p:spPr>
      </p:pic>
      <p:pic>
        <p:nvPicPr>
          <p:cNvPr id="121" name="Google Shape;121;p13"/>
          <p:cNvPicPr preferRelativeResize="0"/>
          <p:nvPr/>
        </p:nvPicPr>
        <p:blipFill>
          <a:blip r:embed="rId4">
            <a:alphaModFix/>
          </a:blip>
          <a:stretch>
            <a:fillRect/>
          </a:stretch>
        </p:blipFill>
        <p:spPr>
          <a:xfrm rot="10800000" flipH="1">
            <a:off x="-68548" y="3337600"/>
            <a:ext cx="1784924" cy="1856850"/>
          </a:xfrm>
          <a:prstGeom prst="rect">
            <a:avLst/>
          </a:prstGeom>
          <a:noFill/>
          <a:ln>
            <a:noFill/>
          </a:ln>
        </p:spPr>
      </p:pic>
      <p:pic>
        <p:nvPicPr>
          <p:cNvPr id="122" name="Google Shape;122;p13"/>
          <p:cNvPicPr preferRelativeResize="0"/>
          <p:nvPr/>
        </p:nvPicPr>
        <p:blipFill>
          <a:blip r:embed="rId5">
            <a:alphaModFix/>
          </a:blip>
          <a:stretch>
            <a:fillRect/>
          </a:stretch>
        </p:blipFill>
        <p:spPr>
          <a:xfrm>
            <a:off x="7463996" y="504275"/>
            <a:ext cx="1145334" cy="1145400"/>
          </a:xfrm>
          <a:prstGeom prst="rect">
            <a:avLst/>
          </a:prstGeom>
          <a:noFill/>
          <a:ln>
            <a:noFill/>
          </a:ln>
        </p:spPr>
      </p:pic>
      <p:cxnSp>
        <p:nvCxnSpPr>
          <p:cNvPr id="123" name="Google Shape;123;p13"/>
          <p:cNvCxnSpPr/>
          <p:nvPr/>
        </p:nvCxnSpPr>
        <p:spPr>
          <a:xfrm>
            <a:off x="720000" y="1076975"/>
            <a:ext cx="67440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124"/>
        <p:cNvGrpSpPr/>
        <p:nvPr/>
      </p:nvGrpSpPr>
      <p:grpSpPr>
        <a:xfrm>
          <a:off x="0" y="0"/>
          <a:ext cx="0" cy="0"/>
          <a:chOff x="0" y="0"/>
          <a:chExt cx="0" cy="0"/>
        </a:xfrm>
      </p:grpSpPr>
      <p:sp>
        <p:nvSpPr>
          <p:cNvPr id="125" name="Google Shape;12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6" name="Google Shape;126;p14"/>
          <p:cNvSpPr txBox="1">
            <a:spLocks noGrp="1"/>
          </p:cNvSpPr>
          <p:nvPr>
            <p:ph type="subTitle" idx="1"/>
          </p:nvPr>
        </p:nvSpPr>
        <p:spPr>
          <a:xfrm>
            <a:off x="720100" y="3664725"/>
            <a:ext cx="2339700" cy="79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27" name="Google Shape;127;p14"/>
          <p:cNvSpPr txBox="1">
            <a:spLocks noGrp="1"/>
          </p:cNvSpPr>
          <p:nvPr>
            <p:ph type="subTitle" idx="2"/>
          </p:nvPr>
        </p:nvSpPr>
        <p:spPr>
          <a:xfrm>
            <a:off x="720001" y="2997700"/>
            <a:ext cx="2339700" cy="50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1pPr>
            <a:lvl2pPr lvl="1"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2pPr>
            <a:lvl3pPr lvl="2"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3pPr>
            <a:lvl4pPr lvl="3"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4pPr>
            <a:lvl5pPr lvl="4"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5pPr>
            <a:lvl6pPr lvl="5"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6pPr>
            <a:lvl7pPr lvl="6"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7pPr>
            <a:lvl8pPr lvl="7"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8pPr>
            <a:lvl9pPr lvl="8"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9pPr>
          </a:lstStyle>
          <a:p>
            <a:endParaRPr/>
          </a:p>
        </p:txBody>
      </p:sp>
      <p:sp>
        <p:nvSpPr>
          <p:cNvPr id="128" name="Google Shape;128;p14"/>
          <p:cNvSpPr txBox="1">
            <a:spLocks noGrp="1"/>
          </p:cNvSpPr>
          <p:nvPr>
            <p:ph type="subTitle" idx="3"/>
          </p:nvPr>
        </p:nvSpPr>
        <p:spPr>
          <a:xfrm>
            <a:off x="3402199" y="3664725"/>
            <a:ext cx="2339700" cy="79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29" name="Google Shape;129;p14"/>
          <p:cNvSpPr txBox="1">
            <a:spLocks noGrp="1"/>
          </p:cNvSpPr>
          <p:nvPr>
            <p:ph type="subTitle" idx="4"/>
          </p:nvPr>
        </p:nvSpPr>
        <p:spPr>
          <a:xfrm>
            <a:off x="3402101" y="2997700"/>
            <a:ext cx="2339700" cy="50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1pPr>
            <a:lvl2pPr lvl="1"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2pPr>
            <a:lvl3pPr lvl="2"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3pPr>
            <a:lvl4pPr lvl="3"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4pPr>
            <a:lvl5pPr lvl="4"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5pPr>
            <a:lvl6pPr lvl="5"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6pPr>
            <a:lvl7pPr lvl="6"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7pPr>
            <a:lvl8pPr lvl="7"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8pPr>
            <a:lvl9pPr lvl="8"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9pPr>
          </a:lstStyle>
          <a:p>
            <a:endParaRPr/>
          </a:p>
        </p:txBody>
      </p:sp>
      <p:sp>
        <p:nvSpPr>
          <p:cNvPr id="130" name="Google Shape;130;p14"/>
          <p:cNvSpPr txBox="1">
            <a:spLocks noGrp="1"/>
          </p:cNvSpPr>
          <p:nvPr>
            <p:ph type="subTitle" idx="5"/>
          </p:nvPr>
        </p:nvSpPr>
        <p:spPr>
          <a:xfrm>
            <a:off x="6084299" y="3664725"/>
            <a:ext cx="2339700" cy="79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31" name="Google Shape;131;p14"/>
          <p:cNvSpPr txBox="1">
            <a:spLocks noGrp="1"/>
          </p:cNvSpPr>
          <p:nvPr>
            <p:ph type="subTitle" idx="6"/>
          </p:nvPr>
        </p:nvSpPr>
        <p:spPr>
          <a:xfrm>
            <a:off x="6084201" y="2997700"/>
            <a:ext cx="2339700" cy="50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1pPr>
            <a:lvl2pPr lvl="1"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2pPr>
            <a:lvl3pPr lvl="2"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3pPr>
            <a:lvl4pPr lvl="3"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4pPr>
            <a:lvl5pPr lvl="4"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5pPr>
            <a:lvl6pPr lvl="5"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6pPr>
            <a:lvl7pPr lvl="6"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7pPr>
            <a:lvl8pPr lvl="7"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8pPr>
            <a:lvl9pPr lvl="8"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9pPr>
          </a:lstStyle>
          <a:p>
            <a:endParaRPr/>
          </a:p>
        </p:txBody>
      </p:sp>
      <p:pic>
        <p:nvPicPr>
          <p:cNvPr id="132" name="Google Shape;132;p14"/>
          <p:cNvPicPr preferRelativeResize="0"/>
          <p:nvPr/>
        </p:nvPicPr>
        <p:blipFill>
          <a:blip r:embed="rId2">
            <a:alphaModFix/>
          </a:blip>
          <a:stretch>
            <a:fillRect/>
          </a:stretch>
        </p:blipFill>
        <p:spPr>
          <a:xfrm flipH="1">
            <a:off x="27050" y="3560878"/>
            <a:ext cx="1863500" cy="1455871"/>
          </a:xfrm>
          <a:prstGeom prst="rect">
            <a:avLst/>
          </a:prstGeom>
          <a:noFill/>
          <a:ln>
            <a:noFill/>
          </a:ln>
        </p:spPr>
      </p:pic>
      <p:pic>
        <p:nvPicPr>
          <p:cNvPr id="133" name="Google Shape;133;p14"/>
          <p:cNvPicPr preferRelativeResize="0"/>
          <p:nvPr/>
        </p:nvPicPr>
        <p:blipFill>
          <a:blip r:embed="rId3">
            <a:alphaModFix/>
          </a:blip>
          <a:stretch>
            <a:fillRect/>
          </a:stretch>
        </p:blipFill>
        <p:spPr>
          <a:xfrm rot="10800000" flipH="1">
            <a:off x="56925" y="60904"/>
            <a:ext cx="1863501" cy="1191750"/>
          </a:xfrm>
          <a:prstGeom prst="rect">
            <a:avLst/>
          </a:prstGeom>
          <a:noFill/>
          <a:ln>
            <a:noFill/>
          </a:ln>
        </p:spPr>
      </p:pic>
      <p:pic>
        <p:nvPicPr>
          <p:cNvPr id="134" name="Google Shape;134;p14"/>
          <p:cNvPicPr preferRelativeResize="0"/>
          <p:nvPr/>
        </p:nvPicPr>
        <p:blipFill>
          <a:blip r:embed="rId3">
            <a:alphaModFix/>
          </a:blip>
          <a:stretch>
            <a:fillRect/>
          </a:stretch>
        </p:blipFill>
        <p:spPr>
          <a:xfrm rot="10800000" flipH="1">
            <a:off x="7176550" y="3825000"/>
            <a:ext cx="1863501" cy="1191750"/>
          </a:xfrm>
          <a:prstGeom prst="rect">
            <a:avLst/>
          </a:prstGeom>
          <a:noFill/>
          <a:ln>
            <a:noFill/>
          </a:ln>
        </p:spPr>
      </p:pic>
      <p:pic>
        <p:nvPicPr>
          <p:cNvPr id="135" name="Google Shape;135;p14"/>
          <p:cNvPicPr preferRelativeResize="0"/>
          <p:nvPr/>
        </p:nvPicPr>
        <p:blipFill>
          <a:blip r:embed="rId4">
            <a:alphaModFix/>
          </a:blip>
          <a:stretch>
            <a:fillRect/>
          </a:stretch>
        </p:blipFill>
        <p:spPr>
          <a:xfrm rot="-5400000">
            <a:off x="7542795" y="-81900"/>
            <a:ext cx="1622086" cy="1679150"/>
          </a:xfrm>
          <a:prstGeom prst="rect">
            <a:avLst/>
          </a:prstGeom>
          <a:noFill/>
          <a:ln>
            <a:noFill/>
          </a:ln>
        </p:spPr>
      </p:pic>
      <p:cxnSp>
        <p:nvCxnSpPr>
          <p:cNvPr id="136" name="Google Shape;136;p14"/>
          <p:cNvCxnSpPr/>
          <p:nvPr/>
        </p:nvCxnSpPr>
        <p:spPr>
          <a:xfrm>
            <a:off x="720000" y="1076975"/>
            <a:ext cx="67440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pic>
        <p:nvPicPr>
          <p:cNvPr id="137" name="Google Shape;137;p14"/>
          <p:cNvPicPr preferRelativeResize="0"/>
          <p:nvPr/>
        </p:nvPicPr>
        <p:blipFill>
          <a:blip r:embed="rId5">
            <a:alphaModFix/>
          </a:blip>
          <a:stretch>
            <a:fillRect/>
          </a:stretch>
        </p:blipFill>
        <p:spPr>
          <a:xfrm>
            <a:off x="7464000" y="766750"/>
            <a:ext cx="620425" cy="6204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
    <p:spTree>
      <p:nvGrpSpPr>
        <p:cNvPr id="1" name="Shape 138"/>
        <p:cNvGrpSpPr/>
        <p:nvPr/>
      </p:nvGrpSpPr>
      <p:grpSpPr>
        <a:xfrm>
          <a:off x="0" y="0"/>
          <a:ext cx="0" cy="0"/>
          <a:chOff x="0" y="0"/>
          <a:chExt cx="0" cy="0"/>
        </a:xfrm>
      </p:grpSpPr>
      <p:sp>
        <p:nvSpPr>
          <p:cNvPr id="139" name="Google Shape;13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0" name="Google Shape;140;p15"/>
          <p:cNvSpPr txBox="1">
            <a:spLocks noGrp="1"/>
          </p:cNvSpPr>
          <p:nvPr>
            <p:ph type="subTitle" idx="1"/>
          </p:nvPr>
        </p:nvSpPr>
        <p:spPr>
          <a:xfrm>
            <a:off x="872500" y="4139700"/>
            <a:ext cx="2339700" cy="61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41" name="Google Shape;141;p15"/>
          <p:cNvSpPr txBox="1">
            <a:spLocks noGrp="1"/>
          </p:cNvSpPr>
          <p:nvPr>
            <p:ph type="subTitle" idx="2"/>
          </p:nvPr>
        </p:nvSpPr>
        <p:spPr>
          <a:xfrm>
            <a:off x="872401" y="3625075"/>
            <a:ext cx="2339700" cy="50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1pPr>
            <a:lvl2pPr lvl="1"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2pPr>
            <a:lvl3pPr lvl="2"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3pPr>
            <a:lvl4pPr lvl="3"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4pPr>
            <a:lvl5pPr lvl="4"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5pPr>
            <a:lvl6pPr lvl="5"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6pPr>
            <a:lvl7pPr lvl="6"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7pPr>
            <a:lvl8pPr lvl="7"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8pPr>
            <a:lvl9pPr lvl="8"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9pPr>
          </a:lstStyle>
          <a:p>
            <a:endParaRPr/>
          </a:p>
        </p:txBody>
      </p:sp>
      <p:pic>
        <p:nvPicPr>
          <p:cNvPr id="142" name="Google Shape;142;p15"/>
          <p:cNvPicPr preferRelativeResize="0"/>
          <p:nvPr/>
        </p:nvPicPr>
        <p:blipFill>
          <a:blip r:embed="rId2">
            <a:alphaModFix/>
          </a:blip>
          <a:stretch>
            <a:fillRect/>
          </a:stretch>
        </p:blipFill>
        <p:spPr>
          <a:xfrm>
            <a:off x="7215775" y="3615279"/>
            <a:ext cx="1863500" cy="1455871"/>
          </a:xfrm>
          <a:prstGeom prst="rect">
            <a:avLst/>
          </a:prstGeom>
          <a:noFill/>
          <a:ln>
            <a:noFill/>
          </a:ln>
        </p:spPr>
      </p:pic>
      <p:pic>
        <p:nvPicPr>
          <p:cNvPr id="143" name="Google Shape;143;p15"/>
          <p:cNvPicPr preferRelativeResize="0"/>
          <p:nvPr/>
        </p:nvPicPr>
        <p:blipFill>
          <a:blip r:embed="rId2">
            <a:alphaModFix/>
          </a:blip>
          <a:stretch>
            <a:fillRect/>
          </a:stretch>
        </p:blipFill>
        <p:spPr>
          <a:xfrm rot="10800000">
            <a:off x="27050" y="60904"/>
            <a:ext cx="1863500" cy="1455871"/>
          </a:xfrm>
          <a:prstGeom prst="rect">
            <a:avLst/>
          </a:prstGeom>
          <a:noFill/>
          <a:ln>
            <a:noFill/>
          </a:ln>
        </p:spPr>
      </p:pic>
      <p:pic>
        <p:nvPicPr>
          <p:cNvPr id="144" name="Google Shape;144;p15"/>
          <p:cNvPicPr preferRelativeResize="0"/>
          <p:nvPr/>
        </p:nvPicPr>
        <p:blipFill>
          <a:blip r:embed="rId3">
            <a:alphaModFix/>
          </a:blip>
          <a:stretch>
            <a:fillRect/>
          </a:stretch>
        </p:blipFill>
        <p:spPr>
          <a:xfrm>
            <a:off x="56925" y="3825000"/>
            <a:ext cx="1863501" cy="1191750"/>
          </a:xfrm>
          <a:prstGeom prst="rect">
            <a:avLst/>
          </a:prstGeom>
          <a:noFill/>
          <a:ln>
            <a:noFill/>
          </a:ln>
        </p:spPr>
      </p:pic>
      <p:sp>
        <p:nvSpPr>
          <p:cNvPr id="145" name="Google Shape;145;p15"/>
          <p:cNvSpPr txBox="1">
            <a:spLocks noGrp="1"/>
          </p:cNvSpPr>
          <p:nvPr>
            <p:ph type="subTitle" idx="3"/>
          </p:nvPr>
        </p:nvSpPr>
        <p:spPr>
          <a:xfrm>
            <a:off x="3402200" y="4139700"/>
            <a:ext cx="2339700" cy="61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46" name="Google Shape;146;p15"/>
          <p:cNvSpPr txBox="1">
            <a:spLocks noGrp="1"/>
          </p:cNvSpPr>
          <p:nvPr>
            <p:ph type="subTitle" idx="4"/>
          </p:nvPr>
        </p:nvSpPr>
        <p:spPr>
          <a:xfrm>
            <a:off x="3402101" y="3625075"/>
            <a:ext cx="2339700" cy="50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1pPr>
            <a:lvl2pPr lvl="1"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2pPr>
            <a:lvl3pPr lvl="2"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3pPr>
            <a:lvl4pPr lvl="3"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4pPr>
            <a:lvl5pPr lvl="4"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5pPr>
            <a:lvl6pPr lvl="5"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6pPr>
            <a:lvl7pPr lvl="6"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7pPr>
            <a:lvl8pPr lvl="7"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8pPr>
            <a:lvl9pPr lvl="8"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9pPr>
          </a:lstStyle>
          <a:p>
            <a:endParaRPr/>
          </a:p>
        </p:txBody>
      </p:sp>
      <p:sp>
        <p:nvSpPr>
          <p:cNvPr id="147" name="Google Shape;147;p15"/>
          <p:cNvSpPr txBox="1">
            <a:spLocks noGrp="1"/>
          </p:cNvSpPr>
          <p:nvPr>
            <p:ph type="subTitle" idx="5"/>
          </p:nvPr>
        </p:nvSpPr>
        <p:spPr>
          <a:xfrm>
            <a:off x="5931900" y="4139700"/>
            <a:ext cx="2339700" cy="61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48" name="Google Shape;148;p15"/>
          <p:cNvSpPr txBox="1">
            <a:spLocks noGrp="1"/>
          </p:cNvSpPr>
          <p:nvPr>
            <p:ph type="subTitle" idx="6"/>
          </p:nvPr>
        </p:nvSpPr>
        <p:spPr>
          <a:xfrm>
            <a:off x="5931801" y="3625075"/>
            <a:ext cx="2339700" cy="50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1pPr>
            <a:lvl2pPr lvl="1"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2pPr>
            <a:lvl3pPr lvl="2"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3pPr>
            <a:lvl4pPr lvl="3"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4pPr>
            <a:lvl5pPr lvl="4"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5pPr>
            <a:lvl6pPr lvl="5"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6pPr>
            <a:lvl7pPr lvl="6"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7pPr>
            <a:lvl8pPr lvl="7"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8pPr>
            <a:lvl9pPr lvl="8"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9pPr>
          </a:lstStyle>
          <a:p>
            <a:endParaRPr/>
          </a:p>
        </p:txBody>
      </p:sp>
      <p:sp>
        <p:nvSpPr>
          <p:cNvPr id="149" name="Google Shape;149;p15"/>
          <p:cNvSpPr txBox="1">
            <a:spLocks noGrp="1"/>
          </p:cNvSpPr>
          <p:nvPr>
            <p:ph type="subTitle" idx="7"/>
          </p:nvPr>
        </p:nvSpPr>
        <p:spPr>
          <a:xfrm>
            <a:off x="872500" y="2371088"/>
            <a:ext cx="2339700" cy="61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0" name="Google Shape;150;p15"/>
          <p:cNvSpPr txBox="1">
            <a:spLocks noGrp="1"/>
          </p:cNvSpPr>
          <p:nvPr>
            <p:ph type="subTitle" idx="8"/>
          </p:nvPr>
        </p:nvSpPr>
        <p:spPr>
          <a:xfrm>
            <a:off x="872401" y="1856463"/>
            <a:ext cx="2339700" cy="50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1pPr>
            <a:lvl2pPr lvl="1"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2pPr>
            <a:lvl3pPr lvl="2"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3pPr>
            <a:lvl4pPr lvl="3"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4pPr>
            <a:lvl5pPr lvl="4"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5pPr>
            <a:lvl6pPr lvl="5"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6pPr>
            <a:lvl7pPr lvl="6"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7pPr>
            <a:lvl8pPr lvl="7"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8pPr>
            <a:lvl9pPr lvl="8"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9pPr>
          </a:lstStyle>
          <a:p>
            <a:endParaRPr/>
          </a:p>
        </p:txBody>
      </p:sp>
      <p:sp>
        <p:nvSpPr>
          <p:cNvPr id="151" name="Google Shape;151;p15"/>
          <p:cNvSpPr txBox="1">
            <a:spLocks noGrp="1"/>
          </p:cNvSpPr>
          <p:nvPr>
            <p:ph type="subTitle" idx="9"/>
          </p:nvPr>
        </p:nvSpPr>
        <p:spPr>
          <a:xfrm>
            <a:off x="3402200" y="2371088"/>
            <a:ext cx="2339700" cy="61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2" name="Google Shape;152;p15"/>
          <p:cNvSpPr txBox="1">
            <a:spLocks noGrp="1"/>
          </p:cNvSpPr>
          <p:nvPr>
            <p:ph type="subTitle" idx="13"/>
          </p:nvPr>
        </p:nvSpPr>
        <p:spPr>
          <a:xfrm>
            <a:off x="3402101" y="1856463"/>
            <a:ext cx="2339700" cy="50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1pPr>
            <a:lvl2pPr lvl="1"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2pPr>
            <a:lvl3pPr lvl="2"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3pPr>
            <a:lvl4pPr lvl="3"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4pPr>
            <a:lvl5pPr lvl="4"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5pPr>
            <a:lvl6pPr lvl="5"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6pPr>
            <a:lvl7pPr lvl="6"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7pPr>
            <a:lvl8pPr lvl="7"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8pPr>
            <a:lvl9pPr lvl="8"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9pPr>
          </a:lstStyle>
          <a:p>
            <a:endParaRPr/>
          </a:p>
        </p:txBody>
      </p:sp>
      <p:sp>
        <p:nvSpPr>
          <p:cNvPr id="153" name="Google Shape;153;p15"/>
          <p:cNvSpPr txBox="1">
            <a:spLocks noGrp="1"/>
          </p:cNvSpPr>
          <p:nvPr>
            <p:ph type="subTitle" idx="14"/>
          </p:nvPr>
        </p:nvSpPr>
        <p:spPr>
          <a:xfrm>
            <a:off x="5931900" y="2371088"/>
            <a:ext cx="2339700" cy="61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4" name="Google Shape;154;p15"/>
          <p:cNvSpPr txBox="1">
            <a:spLocks noGrp="1"/>
          </p:cNvSpPr>
          <p:nvPr>
            <p:ph type="subTitle" idx="15"/>
          </p:nvPr>
        </p:nvSpPr>
        <p:spPr>
          <a:xfrm>
            <a:off x="5931801" y="1856463"/>
            <a:ext cx="2339700" cy="50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1pPr>
            <a:lvl2pPr lvl="1"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2pPr>
            <a:lvl3pPr lvl="2"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3pPr>
            <a:lvl4pPr lvl="3"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4pPr>
            <a:lvl5pPr lvl="4"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5pPr>
            <a:lvl6pPr lvl="5"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6pPr>
            <a:lvl7pPr lvl="6"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7pPr>
            <a:lvl8pPr lvl="7"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8pPr>
            <a:lvl9pPr lvl="8"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9pPr>
          </a:lstStyle>
          <a:p>
            <a:endParaRPr/>
          </a:p>
        </p:txBody>
      </p:sp>
      <p:pic>
        <p:nvPicPr>
          <p:cNvPr id="155" name="Google Shape;155;p15"/>
          <p:cNvPicPr preferRelativeResize="0"/>
          <p:nvPr/>
        </p:nvPicPr>
        <p:blipFill>
          <a:blip r:embed="rId4">
            <a:alphaModFix/>
          </a:blip>
          <a:stretch>
            <a:fillRect/>
          </a:stretch>
        </p:blipFill>
        <p:spPr>
          <a:xfrm flipH="1">
            <a:off x="7742012" y="-54037"/>
            <a:ext cx="1509976" cy="1570824"/>
          </a:xfrm>
          <a:prstGeom prst="rect">
            <a:avLst/>
          </a:prstGeom>
          <a:noFill/>
          <a:ln>
            <a:noFill/>
          </a:ln>
        </p:spPr>
      </p:pic>
      <p:cxnSp>
        <p:nvCxnSpPr>
          <p:cNvPr id="156" name="Google Shape;156;p15"/>
          <p:cNvCxnSpPr/>
          <p:nvPr/>
        </p:nvCxnSpPr>
        <p:spPr>
          <a:xfrm>
            <a:off x="720000" y="1076975"/>
            <a:ext cx="67440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pic>
        <p:nvPicPr>
          <p:cNvPr id="157" name="Google Shape;157;p15"/>
          <p:cNvPicPr preferRelativeResize="0"/>
          <p:nvPr/>
        </p:nvPicPr>
        <p:blipFill>
          <a:blip r:embed="rId5">
            <a:alphaModFix/>
          </a:blip>
          <a:stretch>
            <a:fillRect/>
          </a:stretch>
        </p:blipFill>
        <p:spPr>
          <a:xfrm>
            <a:off x="7464000" y="766750"/>
            <a:ext cx="620425" cy="6204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TITLE_AND_TWO_COLUMNS_1_1_1_1">
    <p:spTree>
      <p:nvGrpSpPr>
        <p:cNvPr id="1" name="Shape 208"/>
        <p:cNvGrpSpPr/>
        <p:nvPr/>
      </p:nvGrpSpPr>
      <p:grpSpPr>
        <a:xfrm>
          <a:off x="0" y="0"/>
          <a:ext cx="0" cy="0"/>
          <a:chOff x="0" y="0"/>
          <a:chExt cx="0" cy="0"/>
        </a:xfrm>
      </p:grpSpPr>
      <p:sp>
        <p:nvSpPr>
          <p:cNvPr id="209" name="Google Shape;20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10" name="Google Shape;210;p20"/>
          <p:cNvPicPr preferRelativeResize="0"/>
          <p:nvPr/>
        </p:nvPicPr>
        <p:blipFill>
          <a:blip r:embed="rId2">
            <a:alphaModFix/>
          </a:blip>
          <a:stretch>
            <a:fillRect/>
          </a:stretch>
        </p:blipFill>
        <p:spPr>
          <a:xfrm>
            <a:off x="7215775" y="3615279"/>
            <a:ext cx="1863500" cy="1455871"/>
          </a:xfrm>
          <a:prstGeom prst="rect">
            <a:avLst/>
          </a:prstGeom>
          <a:noFill/>
          <a:ln>
            <a:noFill/>
          </a:ln>
        </p:spPr>
      </p:pic>
      <p:pic>
        <p:nvPicPr>
          <p:cNvPr id="211" name="Google Shape;211;p20"/>
          <p:cNvPicPr preferRelativeResize="0"/>
          <p:nvPr/>
        </p:nvPicPr>
        <p:blipFill>
          <a:blip r:embed="rId2">
            <a:alphaModFix/>
          </a:blip>
          <a:stretch>
            <a:fillRect/>
          </a:stretch>
        </p:blipFill>
        <p:spPr>
          <a:xfrm rot="10800000">
            <a:off x="27050" y="60904"/>
            <a:ext cx="1863500" cy="1455871"/>
          </a:xfrm>
          <a:prstGeom prst="rect">
            <a:avLst/>
          </a:prstGeom>
          <a:noFill/>
          <a:ln>
            <a:noFill/>
          </a:ln>
        </p:spPr>
      </p:pic>
      <p:pic>
        <p:nvPicPr>
          <p:cNvPr id="212" name="Google Shape;212;p20"/>
          <p:cNvPicPr preferRelativeResize="0"/>
          <p:nvPr/>
        </p:nvPicPr>
        <p:blipFill>
          <a:blip r:embed="rId3">
            <a:alphaModFix/>
          </a:blip>
          <a:stretch>
            <a:fillRect/>
          </a:stretch>
        </p:blipFill>
        <p:spPr>
          <a:xfrm>
            <a:off x="56925" y="3825000"/>
            <a:ext cx="1863501" cy="1191750"/>
          </a:xfrm>
          <a:prstGeom prst="rect">
            <a:avLst/>
          </a:prstGeom>
          <a:noFill/>
          <a:ln>
            <a:noFill/>
          </a:ln>
        </p:spPr>
      </p:pic>
      <p:sp>
        <p:nvSpPr>
          <p:cNvPr id="213" name="Google Shape;213;p20"/>
          <p:cNvSpPr txBox="1">
            <a:spLocks noGrp="1"/>
          </p:cNvSpPr>
          <p:nvPr>
            <p:ph type="subTitle" idx="1"/>
          </p:nvPr>
        </p:nvSpPr>
        <p:spPr>
          <a:xfrm>
            <a:off x="956150" y="2135625"/>
            <a:ext cx="3246000" cy="12246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pic>
        <p:nvPicPr>
          <p:cNvPr id="214" name="Google Shape;214;p20"/>
          <p:cNvPicPr preferRelativeResize="0"/>
          <p:nvPr/>
        </p:nvPicPr>
        <p:blipFill>
          <a:blip r:embed="rId4">
            <a:alphaModFix/>
          </a:blip>
          <a:stretch>
            <a:fillRect/>
          </a:stretch>
        </p:blipFill>
        <p:spPr>
          <a:xfrm flipH="1">
            <a:off x="7742012" y="-54037"/>
            <a:ext cx="1509976" cy="1570824"/>
          </a:xfrm>
          <a:prstGeom prst="rect">
            <a:avLst/>
          </a:prstGeom>
          <a:noFill/>
          <a:ln>
            <a:noFill/>
          </a:ln>
        </p:spPr>
      </p:pic>
      <p:cxnSp>
        <p:nvCxnSpPr>
          <p:cNvPr id="215" name="Google Shape;215;p20"/>
          <p:cNvCxnSpPr/>
          <p:nvPr/>
        </p:nvCxnSpPr>
        <p:spPr>
          <a:xfrm>
            <a:off x="720000" y="1076975"/>
            <a:ext cx="67440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pic>
        <p:nvPicPr>
          <p:cNvPr id="216" name="Google Shape;216;p20"/>
          <p:cNvPicPr preferRelativeResize="0"/>
          <p:nvPr/>
        </p:nvPicPr>
        <p:blipFill>
          <a:blip r:embed="rId5">
            <a:alphaModFix/>
          </a:blip>
          <a:stretch>
            <a:fillRect/>
          </a:stretch>
        </p:blipFill>
        <p:spPr>
          <a:xfrm>
            <a:off x="7464000" y="766750"/>
            <a:ext cx="620425" cy="6204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TITLE_1_1">
    <p:spTree>
      <p:nvGrpSpPr>
        <p:cNvPr id="1" name="Shape 236"/>
        <p:cNvGrpSpPr/>
        <p:nvPr/>
      </p:nvGrpSpPr>
      <p:grpSpPr>
        <a:xfrm>
          <a:off x="0" y="0"/>
          <a:ext cx="0" cy="0"/>
          <a:chOff x="0" y="0"/>
          <a:chExt cx="0" cy="0"/>
        </a:xfrm>
      </p:grpSpPr>
      <p:pic>
        <p:nvPicPr>
          <p:cNvPr id="237" name="Google Shape;237;p22"/>
          <p:cNvPicPr preferRelativeResize="0"/>
          <p:nvPr/>
        </p:nvPicPr>
        <p:blipFill>
          <a:blip r:embed="rId2">
            <a:alphaModFix/>
          </a:blip>
          <a:stretch>
            <a:fillRect/>
          </a:stretch>
        </p:blipFill>
        <p:spPr>
          <a:xfrm rot="10800000">
            <a:off x="6130750" y="102775"/>
            <a:ext cx="2916550" cy="1865200"/>
          </a:xfrm>
          <a:prstGeom prst="rect">
            <a:avLst/>
          </a:prstGeom>
          <a:noFill/>
          <a:ln>
            <a:noFill/>
          </a:ln>
        </p:spPr>
      </p:pic>
      <p:pic>
        <p:nvPicPr>
          <p:cNvPr id="238" name="Google Shape;238;p22"/>
          <p:cNvPicPr preferRelativeResize="0"/>
          <p:nvPr/>
        </p:nvPicPr>
        <p:blipFill>
          <a:blip r:embed="rId3">
            <a:alphaModFix/>
          </a:blip>
          <a:stretch>
            <a:fillRect/>
          </a:stretch>
        </p:blipFill>
        <p:spPr>
          <a:xfrm flipH="1">
            <a:off x="138876" y="2802200"/>
            <a:ext cx="2834599" cy="2214551"/>
          </a:xfrm>
          <a:prstGeom prst="rect">
            <a:avLst/>
          </a:prstGeom>
          <a:noFill/>
          <a:ln>
            <a:noFill/>
          </a:ln>
        </p:spPr>
      </p:pic>
      <p:pic>
        <p:nvPicPr>
          <p:cNvPr id="239" name="Google Shape;239;p22"/>
          <p:cNvPicPr preferRelativeResize="0"/>
          <p:nvPr/>
        </p:nvPicPr>
        <p:blipFill>
          <a:blip r:embed="rId4">
            <a:alphaModFix/>
          </a:blip>
          <a:stretch>
            <a:fillRect/>
          </a:stretch>
        </p:blipFill>
        <p:spPr>
          <a:xfrm flipH="1">
            <a:off x="138876" y="102775"/>
            <a:ext cx="2742625" cy="1750300"/>
          </a:xfrm>
          <a:prstGeom prst="rect">
            <a:avLst/>
          </a:prstGeom>
          <a:noFill/>
          <a:ln>
            <a:noFill/>
          </a:ln>
        </p:spPr>
      </p:pic>
      <p:pic>
        <p:nvPicPr>
          <p:cNvPr id="240" name="Google Shape;240;p22"/>
          <p:cNvPicPr preferRelativeResize="0"/>
          <p:nvPr/>
        </p:nvPicPr>
        <p:blipFill>
          <a:blip r:embed="rId2">
            <a:alphaModFix/>
          </a:blip>
          <a:stretch>
            <a:fillRect/>
          </a:stretch>
        </p:blipFill>
        <p:spPr>
          <a:xfrm flipH="1">
            <a:off x="6261355" y="3235075"/>
            <a:ext cx="2785945" cy="1781675"/>
          </a:xfrm>
          <a:prstGeom prst="rect">
            <a:avLst/>
          </a:prstGeom>
          <a:noFill/>
          <a:ln>
            <a:noFill/>
          </a:ln>
        </p:spPr>
      </p:pic>
      <p:sp>
        <p:nvSpPr>
          <p:cNvPr id="241" name="Google Shape;241;p22"/>
          <p:cNvSpPr/>
          <p:nvPr/>
        </p:nvSpPr>
        <p:spPr>
          <a:xfrm flipH="1">
            <a:off x="7452701" y="540000"/>
            <a:ext cx="1004524" cy="1004524"/>
          </a:xfrm>
          <a:custGeom>
            <a:avLst/>
            <a:gdLst/>
            <a:ahLst/>
            <a:cxnLst/>
            <a:rect l="l" t="t" r="r" b="b"/>
            <a:pathLst>
              <a:path w="13162" h="13162" extrusionOk="0">
                <a:moveTo>
                  <a:pt x="1" y="1"/>
                </a:moveTo>
                <a:lnTo>
                  <a:pt x="1" y="13161"/>
                </a:lnTo>
                <a:lnTo>
                  <a:pt x="1419" y="13161"/>
                </a:lnTo>
                <a:lnTo>
                  <a:pt x="1419" y="1401"/>
                </a:lnTo>
                <a:lnTo>
                  <a:pt x="13161" y="1401"/>
                </a:lnTo>
                <a:lnTo>
                  <a:pt x="131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rot="10800000" flipH="1">
            <a:off x="753225" y="3590488"/>
            <a:ext cx="1004162" cy="1004162"/>
          </a:xfrm>
          <a:custGeom>
            <a:avLst/>
            <a:gdLst/>
            <a:ahLst/>
            <a:cxnLst/>
            <a:rect l="l" t="t" r="r" b="b"/>
            <a:pathLst>
              <a:path w="13162" h="13162" extrusionOk="0">
                <a:moveTo>
                  <a:pt x="1" y="1"/>
                </a:moveTo>
                <a:lnTo>
                  <a:pt x="1" y="13161"/>
                </a:lnTo>
                <a:lnTo>
                  <a:pt x="1419" y="13161"/>
                </a:lnTo>
                <a:lnTo>
                  <a:pt x="1419" y="1401"/>
                </a:lnTo>
                <a:lnTo>
                  <a:pt x="13161" y="1401"/>
                </a:lnTo>
                <a:lnTo>
                  <a:pt x="131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flipH="1">
            <a:off x="2995078" y="626175"/>
            <a:ext cx="185747" cy="185747"/>
          </a:xfrm>
          <a:custGeom>
            <a:avLst/>
            <a:gdLst/>
            <a:ahLst/>
            <a:cxnLst/>
            <a:rect l="l" t="t" r="r" b="b"/>
            <a:pathLst>
              <a:path w="9158" h="9158" extrusionOk="0">
                <a:moveTo>
                  <a:pt x="1789" y="1"/>
                </a:moveTo>
                <a:lnTo>
                  <a:pt x="0" y="1810"/>
                </a:lnTo>
                <a:lnTo>
                  <a:pt x="2761" y="4589"/>
                </a:lnTo>
                <a:lnTo>
                  <a:pt x="0" y="7369"/>
                </a:lnTo>
                <a:lnTo>
                  <a:pt x="1789" y="9158"/>
                </a:lnTo>
                <a:lnTo>
                  <a:pt x="4570" y="6377"/>
                </a:lnTo>
                <a:lnTo>
                  <a:pt x="7349" y="9158"/>
                </a:lnTo>
                <a:lnTo>
                  <a:pt x="9157" y="7369"/>
                </a:lnTo>
                <a:lnTo>
                  <a:pt x="6377" y="4589"/>
                </a:lnTo>
                <a:lnTo>
                  <a:pt x="9157" y="1810"/>
                </a:lnTo>
                <a:lnTo>
                  <a:pt x="7349" y="1"/>
                </a:lnTo>
                <a:lnTo>
                  <a:pt x="4570" y="2782"/>
                </a:lnTo>
                <a:lnTo>
                  <a:pt x="1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flipH="1">
            <a:off x="8698417" y="2594800"/>
            <a:ext cx="185758" cy="185714"/>
          </a:xfrm>
          <a:custGeom>
            <a:avLst/>
            <a:gdLst/>
            <a:ahLst/>
            <a:cxnLst/>
            <a:rect l="l" t="t" r="r" b="b"/>
            <a:pathLst>
              <a:path w="11160" h="11159" extrusionOk="0">
                <a:moveTo>
                  <a:pt x="4200" y="0"/>
                </a:moveTo>
                <a:lnTo>
                  <a:pt x="4200" y="4218"/>
                </a:lnTo>
                <a:lnTo>
                  <a:pt x="1" y="4218"/>
                </a:lnTo>
                <a:lnTo>
                  <a:pt x="1" y="6960"/>
                </a:lnTo>
                <a:lnTo>
                  <a:pt x="4200" y="6960"/>
                </a:lnTo>
                <a:lnTo>
                  <a:pt x="4200" y="11159"/>
                </a:lnTo>
                <a:lnTo>
                  <a:pt x="6942" y="11159"/>
                </a:lnTo>
                <a:lnTo>
                  <a:pt x="6942" y="6960"/>
                </a:lnTo>
                <a:lnTo>
                  <a:pt x="11159" y="6960"/>
                </a:lnTo>
                <a:lnTo>
                  <a:pt x="11159" y="4218"/>
                </a:lnTo>
                <a:lnTo>
                  <a:pt x="6942" y="4218"/>
                </a:lnTo>
                <a:lnTo>
                  <a:pt x="6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flipH="1">
            <a:off x="2995067" y="4267825"/>
            <a:ext cx="185758" cy="185714"/>
          </a:xfrm>
          <a:custGeom>
            <a:avLst/>
            <a:gdLst/>
            <a:ahLst/>
            <a:cxnLst/>
            <a:rect l="l" t="t" r="r" b="b"/>
            <a:pathLst>
              <a:path w="11160" h="11159" extrusionOk="0">
                <a:moveTo>
                  <a:pt x="4200" y="0"/>
                </a:moveTo>
                <a:lnTo>
                  <a:pt x="4200" y="4218"/>
                </a:lnTo>
                <a:lnTo>
                  <a:pt x="1" y="4218"/>
                </a:lnTo>
                <a:lnTo>
                  <a:pt x="1" y="6960"/>
                </a:lnTo>
                <a:lnTo>
                  <a:pt x="4200" y="6960"/>
                </a:lnTo>
                <a:lnTo>
                  <a:pt x="4200" y="11159"/>
                </a:lnTo>
                <a:lnTo>
                  <a:pt x="6942" y="11159"/>
                </a:lnTo>
                <a:lnTo>
                  <a:pt x="6942" y="6960"/>
                </a:lnTo>
                <a:lnTo>
                  <a:pt x="11159" y="6960"/>
                </a:lnTo>
                <a:lnTo>
                  <a:pt x="11159" y="4218"/>
                </a:lnTo>
                <a:lnTo>
                  <a:pt x="6942" y="4218"/>
                </a:lnTo>
                <a:lnTo>
                  <a:pt x="6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flipH="1">
            <a:off x="278017" y="2000250"/>
            <a:ext cx="185758" cy="185714"/>
          </a:xfrm>
          <a:custGeom>
            <a:avLst/>
            <a:gdLst/>
            <a:ahLst/>
            <a:cxnLst/>
            <a:rect l="l" t="t" r="r" b="b"/>
            <a:pathLst>
              <a:path w="11160" h="11159" extrusionOk="0">
                <a:moveTo>
                  <a:pt x="4200" y="0"/>
                </a:moveTo>
                <a:lnTo>
                  <a:pt x="4200" y="4218"/>
                </a:lnTo>
                <a:lnTo>
                  <a:pt x="1" y="4218"/>
                </a:lnTo>
                <a:lnTo>
                  <a:pt x="1" y="6960"/>
                </a:lnTo>
                <a:lnTo>
                  <a:pt x="4200" y="6960"/>
                </a:lnTo>
                <a:lnTo>
                  <a:pt x="4200" y="11159"/>
                </a:lnTo>
                <a:lnTo>
                  <a:pt x="6942" y="11159"/>
                </a:lnTo>
                <a:lnTo>
                  <a:pt x="6942" y="6960"/>
                </a:lnTo>
                <a:lnTo>
                  <a:pt x="11159" y="6960"/>
                </a:lnTo>
                <a:lnTo>
                  <a:pt x="11159" y="4218"/>
                </a:lnTo>
                <a:lnTo>
                  <a:pt x="6942" y="4218"/>
                </a:lnTo>
                <a:lnTo>
                  <a:pt x="6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flipH="1">
            <a:off x="6472442" y="168250"/>
            <a:ext cx="185758" cy="185714"/>
          </a:xfrm>
          <a:custGeom>
            <a:avLst/>
            <a:gdLst/>
            <a:ahLst/>
            <a:cxnLst/>
            <a:rect l="l" t="t" r="r" b="b"/>
            <a:pathLst>
              <a:path w="11160" h="11159" extrusionOk="0">
                <a:moveTo>
                  <a:pt x="4200" y="0"/>
                </a:moveTo>
                <a:lnTo>
                  <a:pt x="4200" y="4218"/>
                </a:lnTo>
                <a:lnTo>
                  <a:pt x="1" y="4218"/>
                </a:lnTo>
                <a:lnTo>
                  <a:pt x="1" y="6960"/>
                </a:lnTo>
                <a:lnTo>
                  <a:pt x="4200" y="6960"/>
                </a:lnTo>
                <a:lnTo>
                  <a:pt x="4200" y="11159"/>
                </a:lnTo>
                <a:lnTo>
                  <a:pt x="6942" y="11159"/>
                </a:lnTo>
                <a:lnTo>
                  <a:pt x="6942" y="6960"/>
                </a:lnTo>
                <a:lnTo>
                  <a:pt x="11159" y="6960"/>
                </a:lnTo>
                <a:lnTo>
                  <a:pt x="11159" y="4218"/>
                </a:lnTo>
                <a:lnTo>
                  <a:pt x="6942" y="4218"/>
                </a:lnTo>
                <a:lnTo>
                  <a:pt x="6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p22"/>
          <p:cNvPicPr preferRelativeResize="0"/>
          <p:nvPr/>
        </p:nvPicPr>
        <p:blipFill>
          <a:blip r:embed="rId5">
            <a:alphaModFix/>
          </a:blip>
          <a:stretch>
            <a:fillRect/>
          </a:stretch>
        </p:blipFill>
        <p:spPr>
          <a:xfrm>
            <a:off x="-80377" y="-33725"/>
            <a:ext cx="1955210" cy="2033974"/>
          </a:xfrm>
          <a:prstGeom prst="rect">
            <a:avLst/>
          </a:prstGeom>
          <a:noFill/>
          <a:ln>
            <a:noFill/>
          </a:ln>
        </p:spPr>
      </p:pic>
      <p:pic>
        <p:nvPicPr>
          <p:cNvPr id="249" name="Google Shape;249;p22"/>
          <p:cNvPicPr preferRelativeResize="0"/>
          <p:nvPr/>
        </p:nvPicPr>
        <p:blipFill>
          <a:blip r:embed="rId5">
            <a:alphaModFix/>
          </a:blip>
          <a:stretch>
            <a:fillRect/>
          </a:stretch>
        </p:blipFill>
        <p:spPr>
          <a:xfrm rot="5400000" flipH="1">
            <a:off x="7229848" y="3261125"/>
            <a:ext cx="1955210" cy="2033974"/>
          </a:xfrm>
          <a:prstGeom prst="rect">
            <a:avLst/>
          </a:prstGeom>
          <a:noFill/>
          <a:ln>
            <a:noFill/>
          </a:ln>
        </p:spPr>
      </p:pic>
      <p:sp>
        <p:nvSpPr>
          <p:cNvPr id="250" name="Google Shape;250;p22"/>
          <p:cNvSpPr/>
          <p:nvPr/>
        </p:nvSpPr>
        <p:spPr>
          <a:xfrm flipH="1">
            <a:off x="6347978" y="4662350"/>
            <a:ext cx="185747" cy="185747"/>
          </a:xfrm>
          <a:custGeom>
            <a:avLst/>
            <a:gdLst/>
            <a:ahLst/>
            <a:cxnLst/>
            <a:rect l="l" t="t" r="r" b="b"/>
            <a:pathLst>
              <a:path w="9158" h="9158" extrusionOk="0">
                <a:moveTo>
                  <a:pt x="1789" y="1"/>
                </a:moveTo>
                <a:lnTo>
                  <a:pt x="0" y="1810"/>
                </a:lnTo>
                <a:lnTo>
                  <a:pt x="2761" y="4589"/>
                </a:lnTo>
                <a:lnTo>
                  <a:pt x="0" y="7369"/>
                </a:lnTo>
                <a:lnTo>
                  <a:pt x="1789" y="9158"/>
                </a:lnTo>
                <a:lnTo>
                  <a:pt x="4570" y="6377"/>
                </a:lnTo>
                <a:lnTo>
                  <a:pt x="7349" y="9158"/>
                </a:lnTo>
                <a:lnTo>
                  <a:pt x="9157" y="7369"/>
                </a:lnTo>
                <a:lnTo>
                  <a:pt x="6377" y="4589"/>
                </a:lnTo>
                <a:lnTo>
                  <a:pt x="9157" y="1810"/>
                </a:lnTo>
                <a:lnTo>
                  <a:pt x="7349" y="1"/>
                </a:lnTo>
                <a:lnTo>
                  <a:pt x="4570" y="2782"/>
                </a:lnTo>
                <a:lnTo>
                  <a:pt x="1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50000">
              <a:srgbClr val="2E295A"/>
            </a:gs>
            <a:gs pos="100000">
              <a:schemeClr val="dk1"/>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1pPr>
            <a:lvl2pPr lvl="1">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2pPr>
            <a:lvl3pPr lvl="2">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3pPr>
            <a:lvl4pPr lvl="3">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4pPr>
            <a:lvl5pPr lvl="4">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5pPr>
            <a:lvl6pPr lvl="5">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6pPr>
            <a:lvl7pPr lvl="6">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7pPr>
            <a:lvl8pPr lvl="7">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8pPr>
            <a:lvl9pPr lvl="8">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Baloo Thambi 2"/>
              <a:buChar char="●"/>
              <a:defRPr sz="1600">
                <a:solidFill>
                  <a:schemeClr val="lt1"/>
                </a:solidFill>
                <a:latin typeface="Baloo Thambi 2"/>
                <a:ea typeface="Baloo Thambi 2"/>
                <a:cs typeface="Baloo Thambi 2"/>
                <a:sym typeface="Baloo Thambi 2"/>
              </a:defRPr>
            </a:lvl1pPr>
            <a:lvl2pPr marL="914400" lvl="1" indent="-330200">
              <a:lnSpc>
                <a:spcPct val="100000"/>
              </a:lnSpc>
              <a:spcBef>
                <a:spcPts val="0"/>
              </a:spcBef>
              <a:spcAft>
                <a:spcPts val="0"/>
              </a:spcAft>
              <a:buClr>
                <a:schemeClr val="lt1"/>
              </a:buClr>
              <a:buSzPts val="1600"/>
              <a:buFont typeface="Baloo Thambi 2"/>
              <a:buChar char="○"/>
              <a:defRPr sz="1600">
                <a:solidFill>
                  <a:schemeClr val="lt1"/>
                </a:solidFill>
                <a:latin typeface="Baloo Thambi 2"/>
                <a:ea typeface="Baloo Thambi 2"/>
                <a:cs typeface="Baloo Thambi 2"/>
                <a:sym typeface="Baloo Thambi 2"/>
              </a:defRPr>
            </a:lvl2pPr>
            <a:lvl3pPr marL="1371600" lvl="2" indent="-330200">
              <a:lnSpc>
                <a:spcPct val="100000"/>
              </a:lnSpc>
              <a:spcBef>
                <a:spcPts val="0"/>
              </a:spcBef>
              <a:spcAft>
                <a:spcPts val="0"/>
              </a:spcAft>
              <a:buClr>
                <a:schemeClr val="lt1"/>
              </a:buClr>
              <a:buSzPts val="1600"/>
              <a:buFont typeface="Baloo Thambi 2"/>
              <a:buChar char="■"/>
              <a:defRPr sz="1600">
                <a:solidFill>
                  <a:schemeClr val="lt1"/>
                </a:solidFill>
                <a:latin typeface="Baloo Thambi 2"/>
                <a:ea typeface="Baloo Thambi 2"/>
                <a:cs typeface="Baloo Thambi 2"/>
                <a:sym typeface="Baloo Thambi 2"/>
              </a:defRPr>
            </a:lvl3pPr>
            <a:lvl4pPr marL="1828800" lvl="3" indent="-330200">
              <a:lnSpc>
                <a:spcPct val="100000"/>
              </a:lnSpc>
              <a:spcBef>
                <a:spcPts val="0"/>
              </a:spcBef>
              <a:spcAft>
                <a:spcPts val="0"/>
              </a:spcAft>
              <a:buClr>
                <a:schemeClr val="lt1"/>
              </a:buClr>
              <a:buSzPts val="1600"/>
              <a:buFont typeface="Baloo Thambi 2"/>
              <a:buChar char="●"/>
              <a:defRPr sz="1600">
                <a:solidFill>
                  <a:schemeClr val="lt1"/>
                </a:solidFill>
                <a:latin typeface="Baloo Thambi 2"/>
                <a:ea typeface="Baloo Thambi 2"/>
                <a:cs typeface="Baloo Thambi 2"/>
                <a:sym typeface="Baloo Thambi 2"/>
              </a:defRPr>
            </a:lvl4pPr>
            <a:lvl5pPr marL="2286000" lvl="4" indent="-330200">
              <a:lnSpc>
                <a:spcPct val="100000"/>
              </a:lnSpc>
              <a:spcBef>
                <a:spcPts val="0"/>
              </a:spcBef>
              <a:spcAft>
                <a:spcPts val="0"/>
              </a:spcAft>
              <a:buClr>
                <a:schemeClr val="lt1"/>
              </a:buClr>
              <a:buSzPts val="1600"/>
              <a:buFont typeface="Baloo Thambi 2"/>
              <a:buChar char="○"/>
              <a:defRPr sz="1600">
                <a:solidFill>
                  <a:schemeClr val="lt1"/>
                </a:solidFill>
                <a:latin typeface="Baloo Thambi 2"/>
                <a:ea typeface="Baloo Thambi 2"/>
                <a:cs typeface="Baloo Thambi 2"/>
                <a:sym typeface="Baloo Thambi 2"/>
              </a:defRPr>
            </a:lvl5pPr>
            <a:lvl6pPr marL="2743200" lvl="5" indent="-330200">
              <a:lnSpc>
                <a:spcPct val="100000"/>
              </a:lnSpc>
              <a:spcBef>
                <a:spcPts val="0"/>
              </a:spcBef>
              <a:spcAft>
                <a:spcPts val="0"/>
              </a:spcAft>
              <a:buClr>
                <a:schemeClr val="lt1"/>
              </a:buClr>
              <a:buSzPts val="1600"/>
              <a:buFont typeface="Baloo Thambi 2"/>
              <a:buChar char="■"/>
              <a:defRPr sz="1600">
                <a:solidFill>
                  <a:schemeClr val="lt1"/>
                </a:solidFill>
                <a:latin typeface="Baloo Thambi 2"/>
                <a:ea typeface="Baloo Thambi 2"/>
                <a:cs typeface="Baloo Thambi 2"/>
                <a:sym typeface="Baloo Thambi 2"/>
              </a:defRPr>
            </a:lvl6pPr>
            <a:lvl7pPr marL="3200400" lvl="6" indent="-330200">
              <a:lnSpc>
                <a:spcPct val="100000"/>
              </a:lnSpc>
              <a:spcBef>
                <a:spcPts val="0"/>
              </a:spcBef>
              <a:spcAft>
                <a:spcPts val="0"/>
              </a:spcAft>
              <a:buClr>
                <a:schemeClr val="lt1"/>
              </a:buClr>
              <a:buSzPts val="1600"/>
              <a:buFont typeface="Baloo Thambi 2"/>
              <a:buChar char="●"/>
              <a:defRPr sz="1600">
                <a:solidFill>
                  <a:schemeClr val="lt1"/>
                </a:solidFill>
                <a:latin typeface="Baloo Thambi 2"/>
                <a:ea typeface="Baloo Thambi 2"/>
                <a:cs typeface="Baloo Thambi 2"/>
                <a:sym typeface="Baloo Thambi 2"/>
              </a:defRPr>
            </a:lvl7pPr>
            <a:lvl8pPr marL="3657600" lvl="7" indent="-330200">
              <a:lnSpc>
                <a:spcPct val="100000"/>
              </a:lnSpc>
              <a:spcBef>
                <a:spcPts val="0"/>
              </a:spcBef>
              <a:spcAft>
                <a:spcPts val="0"/>
              </a:spcAft>
              <a:buClr>
                <a:schemeClr val="lt1"/>
              </a:buClr>
              <a:buSzPts val="1600"/>
              <a:buFont typeface="Baloo Thambi 2"/>
              <a:buChar char="○"/>
              <a:defRPr sz="1600">
                <a:solidFill>
                  <a:schemeClr val="lt1"/>
                </a:solidFill>
                <a:latin typeface="Baloo Thambi 2"/>
                <a:ea typeface="Baloo Thambi 2"/>
                <a:cs typeface="Baloo Thambi 2"/>
                <a:sym typeface="Baloo Thambi 2"/>
              </a:defRPr>
            </a:lvl8pPr>
            <a:lvl9pPr marL="4114800" lvl="8" indent="-330200">
              <a:lnSpc>
                <a:spcPct val="100000"/>
              </a:lnSpc>
              <a:spcBef>
                <a:spcPts val="0"/>
              </a:spcBef>
              <a:spcAft>
                <a:spcPts val="0"/>
              </a:spcAft>
              <a:buClr>
                <a:schemeClr val="lt1"/>
              </a:buClr>
              <a:buSzPts val="1600"/>
              <a:buFont typeface="Baloo Thambi 2"/>
              <a:buChar char="■"/>
              <a:defRPr sz="1600">
                <a:solidFill>
                  <a:schemeClr val="lt1"/>
                </a:solidFill>
                <a:latin typeface="Baloo Thambi 2"/>
                <a:ea typeface="Baloo Thambi 2"/>
                <a:cs typeface="Baloo Thambi 2"/>
                <a:sym typeface="Baloo Thambi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8" r:id="rId4"/>
    <p:sldLayoutId id="2147483659" r:id="rId5"/>
    <p:sldLayoutId id="2147483660" r:id="rId6"/>
    <p:sldLayoutId id="2147483661" r:id="rId7"/>
    <p:sldLayoutId id="2147483666"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8"/>
        <p:cNvGrpSpPr/>
        <p:nvPr/>
      </p:nvGrpSpPr>
      <p:grpSpPr>
        <a:xfrm>
          <a:off x="0" y="0"/>
          <a:ext cx="0" cy="0"/>
          <a:chOff x="0" y="0"/>
          <a:chExt cx="0" cy="0"/>
        </a:xfrm>
      </p:grpSpPr>
      <p:sp>
        <p:nvSpPr>
          <p:cNvPr id="259" name="Google Shape;259;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0" name="Google Shape;260;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6"/>
          <p:cNvSpPr txBox="1">
            <a:spLocks noGrp="1"/>
          </p:cNvSpPr>
          <p:nvPr>
            <p:ph type="ctrTitle"/>
          </p:nvPr>
        </p:nvSpPr>
        <p:spPr>
          <a:xfrm>
            <a:off x="1375757" y="1110343"/>
            <a:ext cx="6392400" cy="22206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 dirty="0"/>
              <a:t>SummariseMe </a:t>
            </a:r>
            <a:br>
              <a:rPr lang="de" dirty="0"/>
            </a:br>
            <a:r>
              <a:rPr lang="en-US" sz="2800" dirty="0">
                <a:latin typeface="Poppins Thin"/>
                <a:cs typeface="Poppins Thin"/>
                <a:sym typeface="Poppins Thin"/>
              </a:rPr>
              <a:t>AI-Powered Summarization for Text, PDF and Video Content</a:t>
            </a:r>
            <a:endParaRPr dirty="0">
              <a:latin typeface="Poppins Thin"/>
              <a:ea typeface="Poppins Thin"/>
              <a:cs typeface="Poppins Thin"/>
              <a:sym typeface="Poppins Thin"/>
            </a:endParaRPr>
          </a:p>
        </p:txBody>
      </p:sp>
      <p:sp>
        <p:nvSpPr>
          <p:cNvPr id="267" name="Google Shape;267;p26"/>
          <p:cNvSpPr txBox="1">
            <a:spLocks noGrp="1"/>
          </p:cNvSpPr>
          <p:nvPr>
            <p:ph type="subTitle" idx="1"/>
          </p:nvPr>
        </p:nvSpPr>
        <p:spPr>
          <a:xfrm>
            <a:off x="1799770" y="3392875"/>
            <a:ext cx="5595259" cy="44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sz="1800" dirty="0"/>
              <a:t>By Team :  GENZ CODERS</a:t>
            </a:r>
            <a:endParaRPr sz="1800" dirty="0"/>
          </a:p>
        </p:txBody>
      </p:sp>
      <p:cxnSp>
        <p:nvCxnSpPr>
          <p:cNvPr id="268" name="Google Shape;268;p26"/>
          <p:cNvCxnSpPr>
            <a:cxnSpLocks/>
          </p:cNvCxnSpPr>
          <p:nvPr/>
        </p:nvCxnSpPr>
        <p:spPr>
          <a:xfrm flipV="1">
            <a:off x="2062092" y="2310492"/>
            <a:ext cx="5019729" cy="2231"/>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pic>
        <p:nvPicPr>
          <p:cNvPr id="8" name="Picture 7">
            <a:extLst>
              <a:ext uri="{FF2B5EF4-FFF2-40B4-BE49-F238E27FC236}">
                <a16:creationId xmlns:a16="http://schemas.microsoft.com/office/drawing/2014/main" id="{EBA03B06-84C4-A4E5-17CC-DE77276DF0D9}"/>
              </a:ext>
            </a:extLst>
          </p:cNvPr>
          <p:cNvPicPr>
            <a:picLocks noChangeAspect="1"/>
          </p:cNvPicPr>
          <p:nvPr/>
        </p:nvPicPr>
        <p:blipFill>
          <a:blip r:embed="rId3"/>
          <a:stretch>
            <a:fillRect/>
          </a:stretch>
        </p:blipFill>
        <p:spPr>
          <a:xfrm>
            <a:off x="3906839" y="338765"/>
            <a:ext cx="1127034" cy="11270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3" name="Google Shape;28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dirty="0"/>
              <a:t>END</a:t>
            </a:r>
            <a:endParaRPr dirty="0"/>
          </a:p>
        </p:txBody>
      </p:sp>
      <p:sp>
        <p:nvSpPr>
          <p:cNvPr id="23" name="Subtitle 22">
            <a:extLst>
              <a:ext uri="{FF2B5EF4-FFF2-40B4-BE49-F238E27FC236}">
                <a16:creationId xmlns:a16="http://schemas.microsoft.com/office/drawing/2014/main" id="{96803F12-8DE2-A503-AC43-68016FD5F220}"/>
              </a:ext>
            </a:extLst>
          </p:cNvPr>
          <p:cNvSpPr>
            <a:spLocks noGrp="1"/>
          </p:cNvSpPr>
          <p:nvPr>
            <p:ph type="subTitle" idx="14"/>
          </p:nvPr>
        </p:nvSpPr>
        <p:spPr>
          <a:xfrm>
            <a:off x="1770743" y="2402114"/>
            <a:ext cx="5500914" cy="972457"/>
          </a:xfrm>
        </p:spPr>
        <p:txBody>
          <a:bodyPr/>
          <a:lstStyle/>
          <a:p>
            <a:pPr algn="ctr"/>
            <a:r>
              <a:rPr lang="en-US" sz="4800" b="1" dirty="0" err="1">
                <a:latin typeface="Poppins ExtraBold" panose="00000900000000000000" pitchFamily="2" charset="0"/>
                <a:cs typeface="Poppins ExtraBold" panose="00000900000000000000" pitchFamily="2" charset="0"/>
              </a:rPr>
              <a:t>ThankYou</a:t>
            </a:r>
            <a:endParaRPr lang="en-IN" sz="4800" b="1" dirty="0">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1024340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dirty="0"/>
              <a:t>Team:  GENZ CODERS  </a:t>
            </a:r>
            <a:endParaRPr dirty="0"/>
          </a:p>
        </p:txBody>
      </p:sp>
      <p:sp>
        <p:nvSpPr>
          <p:cNvPr id="486" name="Google Shape;486;p38"/>
          <p:cNvSpPr txBox="1">
            <a:spLocks noGrp="1"/>
          </p:cNvSpPr>
          <p:nvPr>
            <p:ph type="subTitle" idx="3"/>
          </p:nvPr>
        </p:nvSpPr>
        <p:spPr>
          <a:xfrm>
            <a:off x="3402150" y="3664725"/>
            <a:ext cx="2339700" cy="3847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EE, 2026 batch</a:t>
            </a:r>
          </a:p>
        </p:txBody>
      </p:sp>
      <p:sp>
        <p:nvSpPr>
          <p:cNvPr id="487" name="Google Shape;487;p38"/>
          <p:cNvSpPr txBox="1">
            <a:spLocks noGrp="1"/>
          </p:cNvSpPr>
          <p:nvPr>
            <p:ph type="subTitle" idx="1"/>
          </p:nvPr>
        </p:nvSpPr>
        <p:spPr>
          <a:xfrm>
            <a:off x="720051" y="3664725"/>
            <a:ext cx="2339700" cy="38476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 dirty="0"/>
              <a:t>EE, 2026 batch</a:t>
            </a:r>
            <a:endParaRPr dirty="0"/>
          </a:p>
        </p:txBody>
      </p:sp>
      <p:sp>
        <p:nvSpPr>
          <p:cNvPr id="488" name="Google Shape;488;p38"/>
          <p:cNvSpPr txBox="1">
            <a:spLocks noGrp="1"/>
          </p:cNvSpPr>
          <p:nvPr>
            <p:ph type="subTitle" idx="2"/>
          </p:nvPr>
        </p:nvSpPr>
        <p:spPr>
          <a:xfrm>
            <a:off x="720051" y="2997700"/>
            <a:ext cx="2339700" cy="50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de" sz="1600" dirty="0"/>
              <a:t>Pratham Upadhyay</a:t>
            </a:r>
            <a:endParaRPr sz="1600" dirty="0"/>
          </a:p>
        </p:txBody>
      </p:sp>
      <p:sp>
        <p:nvSpPr>
          <p:cNvPr id="489" name="Google Shape;489;p38"/>
          <p:cNvSpPr txBox="1">
            <a:spLocks noGrp="1"/>
          </p:cNvSpPr>
          <p:nvPr>
            <p:ph type="subTitle" idx="4"/>
          </p:nvPr>
        </p:nvSpPr>
        <p:spPr>
          <a:xfrm>
            <a:off x="3402150" y="2997700"/>
            <a:ext cx="2410820" cy="50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de" sz="1600" dirty="0"/>
              <a:t>Omkar Nath Tripathi</a:t>
            </a:r>
            <a:endParaRPr sz="1600" dirty="0"/>
          </a:p>
        </p:txBody>
      </p:sp>
      <p:sp>
        <p:nvSpPr>
          <p:cNvPr id="490" name="Google Shape;490;p38"/>
          <p:cNvSpPr txBox="1">
            <a:spLocks noGrp="1"/>
          </p:cNvSpPr>
          <p:nvPr>
            <p:ph type="subTitle" idx="5"/>
          </p:nvPr>
        </p:nvSpPr>
        <p:spPr>
          <a:xfrm>
            <a:off x="6084250" y="3664725"/>
            <a:ext cx="2339700" cy="38475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EE, 2026 batch</a:t>
            </a:r>
          </a:p>
        </p:txBody>
      </p:sp>
      <p:sp>
        <p:nvSpPr>
          <p:cNvPr id="491" name="Google Shape;491;p38"/>
          <p:cNvSpPr txBox="1">
            <a:spLocks noGrp="1"/>
          </p:cNvSpPr>
          <p:nvPr>
            <p:ph type="subTitle" idx="6"/>
          </p:nvPr>
        </p:nvSpPr>
        <p:spPr>
          <a:xfrm>
            <a:off x="6084250" y="2997700"/>
            <a:ext cx="2339700" cy="50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de" sz="1600" dirty="0"/>
              <a:t>Prince Kumar</a:t>
            </a:r>
            <a:endParaRPr sz="1600" dirty="0"/>
          </a:p>
        </p:txBody>
      </p:sp>
      <p:cxnSp>
        <p:nvCxnSpPr>
          <p:cNvPr id="492" name="Google Shape;492;p38"/>
          <p:cNvCxnSpPr/>
          <p:nvPr/>
        </p:nvCxnSpPr>
        <p:spPr>
          <a:xfrm>
            <a:off x="731749" y="3537750"/>
            <a:ext cx="22341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cxnSp>
        <p:nvCxnSpPr>
          <p:cNvPr id="493" name="Google Shape;493;p38"/>
          <p:cNvCxnSpPr/>
          <p:nvPr/>
        </p:nvCxnSpPr>
        <p:spPr>
          <a:xfrm>
            <a:off x="3454950" y="3537750"/>
            <a:ext cx="22341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cxnSp>
        <p:nvCxnSpPr>
          <p:cNvPr id="494" name="Google Shape;494;p38"/>
          <p:cNvCxnSpPr/>
          <p:nvPr/>
        </p:nvCxnSpPr>
        <p:spPr>
          <a:xfrm>
            <a:off x="6137050" y="3537750"/>
            <a:ext cx="22341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pic>
        <p:nvPicPr>
          <p:cNvPr id="495" name="Google Shape;495;p38"/>
          <p:cNvPicPr preferRelativeResize="0"/>
          <p:nvPr/>
        </p:nvPicPr>
        <p:blipFill>
          <a:blip r:embed="rId3">
            <a:alphaModFix/>
          </a:blip>
          <a:stretch>
            <a:fillRect/>
          </a:stretch>
        </p:blipFill>
        <p:spPr>
          <a:xfrm>
            <a:off x="1306850" y="1581225"/>
            <a:ext cx="1166100" cy="1166150"/>
          </a:xfrm>
          <a:prstGeom prst="rect">
            <a:avLst/>
          </a:prstGeom>
          <a:noFill/>
          <a:ln>
            <a:noFill/>
          </a:ln>
        </p:spPr>
      </p:pic>
      <p:pic>
        <p:nvPicPr>
          <p:cNvPr id="496" name="Google Shape;496;p38"/>
          <p:cNvPicPr preferRelativeResize="0"/>
          <p:nvPr/>
        </p:nvPicPr>
        <p:blipFill>
          <a:blip r:embed="rId3">
            <a:alphaModFix/>
          </a:blip>
          <a:stretch>
            <a:fillRect/>
          </a:stretch>
        </p:blipFill>
        <p:spPr>
          <a:xfrm>
            <a:off x="3988950" y="1581225"/>
            <a:ext cx="1166100" cy="1166150"/>
          </a:xfrm>
          <a:prstGeom prst="rect">
            <a:avLst/>
          </a:prstGeom>
          <a:noFill/>
          <a:ln>
            <a:noFill/>
          </a:ln>
        </p:spPr>
      </p:pic>
      <p:pic>
        <p:nvPicPr>
          <p:cNvPr id="497" name="Google Shape;497;p38"/>
          <p:cNvPicPr preferRelativeResize="0"/>
          <p:nvPr/>
        </p:nvPicPr>
        <p:blipFill>
          <a:blip r:embed="rId3">
            <a:alphaModFix/>
          </a:blip>
          <a:stretch>
            <a:fillRect/>
          </a:stretch>
        </p:blipFill>
        <p:spPr>
          <a:xfrm>
            <a:off x="6671050" y="1581225"/>
            <a:ext cx="1166100" cy="1166150"/>
          </a:xfrm>
          <a:prstGeom prst="rect">
            <a:avLst/>
          </a:prstGeom>
          <a:noFill/>
          <a:ln>
            <a:noFill/>
          </a:ln>
        </p:spPr>
      </p:pic>
      <p:grpSp>
        <p:nvGrpSpPr>
          <p:cNvPr id="498" name="Google Shape;498;p38"/>
          <p:cNvGrpSpPr/>
          <p:nvPr/>
        </p:nvGrpSpPr>
        <p:grpSpPr>
          <a:xfrm>
            <a:off x="1703941" y="1962664"/>
            <a:ext cx="371919" cy="403273"/>
            <a:chOff x="1968564" y="4048966"/>
            <a:chExt cx="324140" cy="351467"/>
          </a:xfrm>
        </p:grpSpPr>
        <p:sp>
          <p:nvSpPr>
            <p:cNvPr id="499" name="Google Shape;499;p38"/>
            <p:cNvSpPr/>
            <p:nvPr/>
          </p:nvSpPr>
          <p:spPr>
            <a:xfrm>
              <a:off x="2053470" y="4339882"/>
              <a:ext cx="13654" cy="14053"/>
            </a:xfrm>
            <a:custGeom>
              <a:avLst/>
              <a:gdLst/>
              <a:ahLst/>
              <a:cxnLst/>
              <a:rect l="l" t="t" r="r" b="b"/>
              <a:pathLst>
                <a:path w="719" h="740" extrusionOk="0">
                  <a:moveTo>
                    <a:pt x="369" y="0"/>
                  </a:moveTo>
                  <a:cubicBezTo>
                    <a:pt x="272" y="0"/>
                    <a:pt x="175" y="39"/>
                    <a:pt x="97" y="117"/>
                  </a:cubicBezTo>
                  <a:cubicBezTo>
                    <a:pt x="39" y="176"/>
                    <a:pt x="0" y="272"/>
                    <a:pt x="0" y="370"/>
                  </a:cubicBezTo>
                  <a:cubicBezTo>
                    <a:pt x="0" y="467"/>
                    <a:pt x="39" y="565"/>
                    <a:pt x="97" y="622"/>
                  </a:cubicBezTo>
                  <a:cubicBezTo>
                    <a:pt x="175" y="700"/>
                    <a:pt x="272" y="739"/>
                    <a:pt x="369" y="739"/>
                  </a:cubicBezTo>
                  <a:cubicBezTo>
                    <a:pt x="447" y="739"/>
                    <a:pt x="545" y="700"/>
                    <a:pt x="622" y="622"/>
                  </a:cubicBezTo>
                  <a:cubicBezTo>
                    <a:pt x="680" y="565"/>
                    <a:pt x="719" y="467"/>
                    <a:pt x="719" y="370"/>
                  </a:cubicBezTo>
                  <a:cubicBezTo>
                    <a:pt x="719" y="272"/>
                    <a:pt x="680" y="176"/>
                    <a:pt x="622" y="117"/>
                  </a:cubicBezTo>
                  <a:cubicBezTo>
                    <a:pt x="545" y="39"/>
                    <a:pt x="447"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a:off x="2080779" y="4339882"/>
              <a:ext cx="117415" cy="14053"/>
            </a:xfrm>
            <a:custGeom>
              <a:avLst/>
              <a:gdLst/>
              <a:ahLst/>
              <a:cxnLst/>
              <a:rect l="l" t="t" r="r" b="b"/>
              <a:pathLst>
                <a:path w="6183" h="740" extrusionOk="0">
                  <a:moveTo>
                    <a:pt x="369" y="0"/>
                  </a:moveTo>
                  <a:cubicBezTo>
                    <a:pt x="175" y="0"/>
                    <a:pt x="1" y="176"/>
                    <a:pt x="1" y="370"/>
                  </a:cubicBezTo>
                  <a:cubicBezTo>
                    <a:pt x="1" y="565"/>
                    <a:pt x="175" y="739"/>
                    <a:pt x="369" y="739"/>
                  </a:cubicBezTo>
                  <a:lnTo>
                    <a:pt x="5833" y="739"/>
                  </a:lnTo>
                  <a:cubicBezTo>
                    <a:pt x="6027" y="739"/>
                    <a:pt x="6183" y="565"/>
                    <a:pt x="6183" y="370"/>
                  </a:cubicBezTo>
                  <a:cubicBezTo>
                    <a:pt x="6183" y="176"/>
                    <a:pt x="6027" y="0"/>
                    <a:pt x="5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8"/>
            <p:cNvSpPr/>
            <p:nvPr/>
          </p:nvSpPr>
          <p:spPr>
            <a:xfrm>
              <a:off x="1968564" y="4048966"/>
              <a:ext cx="324140" cy="351467"/>
            </a:xfrm>
            <a:custGeom>
              <a:avLst/>
              <a:gdLst/>
              <a:ahLst/>
              <a:cxnLst/>
              <a:rect l="l" t="t" r="r" b="b"/>
              <a:pathLst>
                <a:path w="17069" h="18508" extrusionOk="0">
                  <a:moveTo>
                    <a:pt x="10381" y="4103"/>
                  </a:moveTo>
                  <a:lnTo>
                    <a:pt x="11120" y="4570"/>
                  </a:lnTo>
                  <a:lnTo>
                    <a:pt x="11120" y="6242"/>
                  </a:lnTo>
                  <a:lnTo>
                    <a:pt x="9622" y="6242"/>
                  </a:lnTo>
                  <a:lnTo>
                    <a:pt x="9622" y="4570"/>
                  </a:lnTo>
                  <a:lnTo>
                    <a:pt x="10381" y="4103"/>
                  </a:lnTo>
                  <a:close/>
                  <a:moveTo>
                    <a:pt x="15027" y="1595"/>
                  </a:moveTo>
                  <a:cubicBezTo>
                    <a:pt x="15280" y="1595"/>
                    <a:pt x="15475" y="1789"/>
                    <a:pt x="15475" y="2042"/>
                  </a:cubicBezTo>
                  <a:lnTo>
                    <a:pt x="15475" y="4394"/>
                  </a:lnTo>
                  <a:cubicBezTo>
                    <a:pt x="15475" y="5483"/>
                    <a:pt x="14599" y="6358"/>
                    <a:pt x="13510" y="6358"/>
                  </a:cubicBezTo>
                  <a:lnTo>
                    <a:pt x="13453" y="6358"/>
                  </a:lnTo>
                  <a:lnTo>
                    <a:pt x="13453" y="1595"/>
                  </a:lnTo>
                  <a:close/>
                  <a:moveTo>
                    <a:pt x="12733" y="720"/>
                  </a:moveTo>
                  <a:lnTo>
                    <a:pt x="12733" y="7504"/>
                  </a:lnTo>
                  <a:cubicBezTo>
                    <a:pt x="12733" y="8380"/>
                    <a:pt x="12014" y="9119"/>
                    <a:pt x="11120" y="9119"/>
                  </a:cubicBezTo>
                  <a:lnTo>
                    <a:pt x="6978" y="9119"/>
                  </a:lnTo>
                  <a:cubicBezTo>
                    <a:pt x="6084" y="9119"/>
                    <a:pt x="5366" y="8380"/>
                    <a:pt x="5366" y="7504"/>
                  </a:cubicBezTo>
                  <a:lnTo>
                    <a:pt x="5366" y="720"/>
                  </a:lnTo>
                  <a:lnTo>
                    <a:pt x="10011" y="720"/>
                  </a:lnTo>
                  <a:lnTo>
                    <a:pt x="10011" y="3481"/>
                  </a:lnTo>
                  <a:lnTo>
                    <a:pt x="9078" y="4064"/>
                  </a:lnTo>
                  <a:cubicBezTo>
                    <a:pt x="8961" y="4142"/>
                    <a:pt x="8904" y="4259"/>
                    <a:pt x="8904" y="4375"/>
                  </a:cubicBezTo>
                  <a:lnTo>
                    <a:pt x="8904" y="6610"/>
                  </a:lnTo>
                  <a:cubicBezTo>
                    <a:pt x="8904" y="6804"/>
                    <a:pt x="9059" y="6960"/>
                    <a:pt x="9272" y="6960"/>
                  </a:cubicBezTo>
                  <a:lnTo>
                    <a:pt x="11488" y="6960"/>
                  </a:lnTo>
                  <a:cubicBezTo>
                    <a:pt x="11683" y="6960"/>
                    <a:pt x="11859" y="6804"/>
                    <a:pt x="11859" y="6610"/>
                  </a:cubicBezTo>
                  <a:lnTo>
                    <a:pt x="11859" y="4375"/>
                  </a:lnTo>
                  <a:cubicBezTo>
                    <a:pt x="11859" y="4259"/>
                    <a:pt x="11781" y="4142"/>
                    <a:pt x="11683" y="4064"/>
                  </a:cubicBezTo>
                  <a:lnTo>
                    <a:pt x="10731" y="3481"/>
                  </a:lnTo>
                  <a:lnTo>
                    <a:pt x="10731" y="720"/>
                  </a:lnTo>
                  <a:close/>
                  <a:moveTo>
                    <a:pt x="4627" y="9837"/>
                  </a:moveTo>
                  <a:lnTo>
                    <a:pt x="4627" y="12870"/>
                  </a:lnTo>
                  <a:lnTo>
                    <a:pt x="3344" y="12870"/>
                  </a:lnTo>
                  <a:cubicBezTo>
                    <a:pt x="3090" y="12870"/>
                    <a:pt x="2896" y="12675"/>
                    <a:pt x="2896" y="12423"/>
                  </a:cubicBezTo>
                  <a:lnTo>
                    <a:pt x="2896" y="10285"/>
                  </a:lnTo>
                  <a:cubicBezTo>
                    <a:pt x="2896" y="10032"/>
                    <a:pt x="3090" y="9837"/>
                    <a:pt x="3344" y="9837"/>
                  </a:cubicBezTo>
                  <a:close/>
                  <a:moveTo>
                    <a:pt x="13782" y="9837"/>
                  </a:moveTo>
                  <a:lnTo>
                    <a:pt x="13782" y="12870"/>
                  </a:lnTo>
                  <a:lnTo>
                    <a:pt x="5345" y="12870"/>
                  </a:lnTo>
                  <a:lnTo>
                    <a:pt x="5345" y="9837"/>
                  </a:lnTo>
                  <a:close/>
                  <a:moveTo>
                    <a:pt x="15902" y="9837"/>
                  </a:moveTo>
                  <a:cubicBezTo>
                    <a:pt x="16135" y="9837"/>
                    <a:pt x="16349" y="10032"/>
                    <a:pt x="16349" y="10285"/>
                  </a:cubicBezTo>
                  <a:lnTo>
                    <a:pt x="16349" y="12423"/>
                  </a:lnTo>
                  <a:cubicBezTo>
                    <a:pt x="16349" y="12675"/>
                    <a:pt x="16135" y="12870"/>
                    <a:pt x="15902" y="12870"/>
                  </a:cubicBezTo>
                  <a:lnTo>
                    <a:pt x="14502" y="12870"/>
                  </a:lnTo>
                  <a:lnTo>
                    <a:pt x="14502" y="9837"/>
                  </a:lnTo>
                  <a:close/>
                  <a:moveTo>
                    <a:pt x="2468" y="13590"/>
                  </a:moveTo>
                  <a:lnTo>
                    <a:pt x="2468" y="17789"/>
                  </a:lnTo>
                  <a:lnTo>
                    <a:pt x="1185" y="17789"/>
                  </a:lnTo>
                  <a:cubicBezTo>
                    <a:pt x="933" y="17789"/>
                    <a:pt x="739" y="17595"/>
                    <a:pt x="739" y="17341"/>
                  </a:cubicBezTo>
                  <a:lnTo>
                    <a:pt x="739" y="14036"/>
                  </a:lnTo>
                  <a:cubicBezTo>
                    <a:pt x="739" y="13803"/>
                    <a:pt x="933" y="13590"/>
                    <a:pt x="1185" y="13590"/>
                  </a:cubicBezTo>
                  <a:close/>
                  <a:moveTo>
                    <a:pt x="13277" y="13590"/>
                  </a:moveTo>
                  <a:lnTo>
                    <a:pt x="13277" y="17789"/>
                  </a:lnTo>
                  <a:lnTo>
                    <a:pt x="3188" y="17789"/>
                  </a:lnTo>
                  <a:lnTo>
                    <a:pt x="3188" y="13590"/>
                  </a:lnTo>
                  <a:close/>
                  <a:moveTo>
                    <a:pt x="15397" y="13590"/>
                  </a:moveTo>
                  <a:cubicBezTo>
                    <a:pt x="15630" y="13590"/>
                    <a:pt x="15843" y="13803"/>
                    <a:pt x="15843" y="14036"/>
                  </a:cubicBezTo>
                  <a:lnTo>
                    <a:pt x="15843" y="17341"/>
                  </a:lnTo>
                  <a:cubicBezTo>
                    <a:pt x="15843" y="17595"/>
                    <a:pt x="15630" y="17789"/>
                    <a:pt x="15397" y="17789"/>
                  </a:cubicBezTo>
                  <a:lnTo>
                    <a:pt x="13997" y="17789"/>
                  </a:lnTo>
                  <a:lnTo>
                    <a:pt x="13997" y="13590"/>
                  </a:lnTo>
                  <a:close/>
                  <a:moveTo>
                    <a:pt x="4995" y="0"/>
                  </a:moveTo>
                  <a:cubicBezTo>
                    <a:pt x="4801" y="0"/>
                    <a:pt x="4627" y="176"/>
                    <a:pt x="4627" y="371"/>
                  </a:cubicBezTo>
                  <a:lnTo>
                    <a:pt x="4627" y="7504"/>
                  </a:lnTo>
                  <a:cubicBezTo>
                    <a:pt x="4627" y="8126"/>
                    <a:pt x="4879" y="8691"/>
                    <a:pt x="5288" y="9119"/>
                  </a:cubicBezTo>
                  <a:lnTo>
                    <a:pt x="3344" y="9119"/>
                  </a:lnTo>
                  <a:cubicBezTo>
                    <a:pt x="2701" y="9119"/>
                    <a:pt x="2177" y="9643"/>
                    <a:pt x="2177" y="10285"/>
                  </a:cubicBezTo>
                  <a:lnTo>
                    <a:pt x="2177" y="12423"/>
                  </a:lnTo>
                  <a:cubicBezTo>
                    <a:pt x="2177" y="12579"/>
                    <a:pt x="2216" y="12735"/>
                    <a:pt x="2274" y="12870"/>
                  </a:cubicBezTo>
                  <a:lnTo>
                    <a:pt x="1185" y="12870"/>
                  </a:lnTo>
                  <a:cubicBezTo>
                    <a:pt x="524" y="12870"/>
                    <a:pt x="0" y="13396"/>
                    <a:pt x="0" y="14036"/>
                  </a:cubicBezTo>
                  <a:lnTo>
                    <a:pt x="0" y="17341"/>
                  </a:lnTo>
                  <a:cubicBezTo>
                    <a:pt x="0" y="17983"/>
                    <a:pt x="524" y="18508"/>
                    <a:pt x="1185" y="18508"/>
                  </a:cubicBezTo>
                  <a:lnTo>
                    <a:pt x="15397" y="18508"/>
                  </a:lnTo>
                  <a:cubicBezTo>
                    <a:pt x="16038" y="18508"/>
                    <a:pt x="16563" y="17983"/>
                    <a:pt x="16563" y="17341"/>
                  </a:cubicBezTo>
                  <a:lnTo>
                    <a:pt x="16563" y="14036"/>
                  </a:lnTo>
                  <a:cubicBezTo>
                    <a:pt x="16563" y="13842"/>
                    <a:pt x="16504" y="13647"/>
                    <a:pt x="16408" y="13473"/>
                  </a:cubicBezTo>
                  <a:cubicBezTo>
                    <a:pt x="16796" y="13279"/>
                    <a:pt x="17069" y="12890"/>
                    <a:pt x="17069" y="12423"/>
                  </a:cubicBezTo>
                  <a:lnTo>
                    <a:pt x="17069" y="10285"/>
                  </a:lnTo>
                  <a:cubicBezTo>
                    <a:pt x="17069" y="9643"/>
                    <a:pt x="16543" y="9119"/>
                    <a:pt x="15902" y="9119"/>
                  </a:cubicBezTo>
                  <a:lnTo>
                    <a:pt x="12810" y="9119"/>
                  </a:lnTo>
                  <a:cubicBezTo>
                    <a:pt x="13199" y="8691"/>
                    <a:pt x="13453" y="8126"/>
                    <a:pt x="13453" y="7504"/>
                  </a:cubicBezTo>
                  <a:lnTo>
                    <a:pt x="13453" y="7097"/>
                  </a:lnTo>
                  <a:lnTo>
                    <a:pt x="13510" y="7097"/>
                  </a:lnTo>
                  <a:cubicBezTo>
                    <a:pt x="14988" y="7097"/>
                    <a:pt x="16193" y="5871"/>
                    <a:pt x="16193" y="4394"/>
                  </a:cubicBezTo>
                  <a:lnTo>
                    <a:pt x="16193" y="2042"/>
                  </a:lnTo>
                  <a:cubicBezTo>
                    <a:pt x="16193" y="1400"/>
                    <a:pt x="15669" y="876"/>
                    <a:pt x="15027" y="876"/>
                  </a:cubicBezTo>
                  <a:lnTo>
                    <a:pt x="13453" y="876"/>
                  </a:lnTo>
                  <a:lnTo>
                    <a:pt x="13453" y="371"/>
                  </a:lnTo>
                  <a:cubicBezTo>
                    <a:pt x="13453" y="176"/>
                    <a:pt x="13297" y="0"/>
                    <a:pt x="13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8"/>
            <p:cNvSpPr/>
            <p:nvPr/>
          </p:nvSpPr>
          <p:spPr>
            <a:xfrm>
              <a:off x="2094813" y="4257558"/>
              <a:ext cx="112990" cy="14053"/>
            </a:xfrm>
            <a:custGeom>
              <a:avLst/>
              <a:gdLst/>
              <a:ahLst/>
              <a:cxnLst/>
              <a:rect l="l" t="t" r="r" b="b"/>
              <a:pathLst>
                <a:path w="5950" h="740" extrusionOk="0">
                  <a:moveTo>
                    <a:pt x="351" y="1"/>
                  </a:moveTo>
                  <a:cubicBezTo>
                    <a:pt x="156" y="1"/>
                    <a:pt x="1" y="175"/>
                    <a:pt x="1" y="370"/>
                  </a:cubicBezTo>
                  <a:cubicBezTo>
                    <a:pt x="1" y="564"/>
                    <a:pt x="156" y="740"/>
                    <a:pt x="351" y="740"/>
                  </a:cubicBezTo>
                  <a:lnTo>
                    <a:pt x="5599" y="740"/>
                  </a:lnTo>
                  <a:cubicBezTo>
                    <a:pt x="5794" y="740"/>
                    <a:pt x="5949" y="564"/>
                    <a:pt x="5949" y="370"/>
                  </a:cubicBezTo>
                  <a:cubicBezTo>
                    <a:pt x="5949" y="175"/>
                    <a:pt x="5794" y="1"/>
                    <a:pt x="5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38"/>
          <p:cNvGrpSpPr/>
          <p:nvPr/>
        </p:nvGrpSpPr>
        <p:grpSpPr>
          <a:xfrm>
            <a:off x="7135916" y="1962664"/>
            <a:ext cx="236369" cy="403273"/>
            <a:chOff x="2591358" y="3384089"/>
            <a:chExt cx="206004" cy="351467"/>
          </a:xfrm>
        </p:grpSpPr>
        <p:sp>
          <p:nvSpPr>
            <p:cNvPr id="509" name="Google Shape;509;p38"/>
            <p:cNvSpPr/>
            <p:nvPr/>
          </p:nvSpPr>
          <p:spPr>
            <a:xfrm>
              <a:off x="2619046" y="3557226"/>
              <a:ext cx="151008" cy="151008"/>
            </a:xfrm>
            <a:custGeom>
              <a:avLst/>
              <a:gdLst/>
              <a:ahLst/>
              <a:cxnLst/>
              <a:rect l="l" t="t" r="r" b="b"/>
              <a:pathLst>
                <a:path w="7952" h="7952" extrusionOk="0">
                  <a:moveTo>
                    <a:pt x="3967" y="720"/>
                  </a:moveTo>
                  <a:cubicBezTo>
                    <a:pt x="5774" y="720"/>
                    <a:pt x="7233" y="2177"/>
                    <a:pt x="7233" y="3966"/>
                  </a:cubicBezTo>
                  <a:cubicBezTo>
                    <a:pt x="7233" y="5754"/>
                    <a:pt x="5774" y="7213"/>
                    <a:pt x="3967" y="7213"/>
                  </a:cubicBezTo>
                  <a:cubicBezTo>
                    <a:pt x="2178" y="7213"/>
                    <a:pt x="719" y="5754"/>
                    <a:pt x="719" y="3966"/>
                  </a:cubicBezTo>
                  <a:cubicBezTo>
                    <a:pt x="719" y="2177"/>
                    <a:pt x="2178" y="720"/>
                    <a:pt x="3967" y="720"/>
                  </a:cubicBezTo>
                  <a:close/>
                  <a:moveTo>
                    <a:pt x="3967" y="0"/>
                  </a:moveTo>
                  <a:cubicBezTo>
                    <a:pt x="1789" y="0"/>
                    <a:pt x="1" y="1770"/>
                    <a:pt x="1" y="3966"/>
                  </a:cubicBezTo>
                  <a:cubicBezTo>
                    <a:pt x="1" y="6163"/>
                    <a:pt x="1789" y="7952"/>
                    <a:pt x="3967" y="7952"/>
                  </a:cubicBezTo>
                  <a:cubicBezTo>
                    <a:pt x="6163" y="7952"/>
                    <a:pt x="7951" y="6163"/>
                    <a:pt x="7951" y="3966"/>
                  </a:cubicBezTo>
                  <a:cubicBezTo>
                    <a:pt x="7951" y="1770"/>
                    <a:pt x="6163" y="0"/>
                    <a:pt x="39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8"/>
            <p:cNvSpPr/>
            <p:nvPr/>
          </p:nvSpPr>
          <p:spPr>
            <a:xfrm>
              <a:off x="2594681" y="3384089"/>
              <a:ext cx="202680" cy="351467"/>
            </a:xfrm>
            <a:custGeom>
              <a:avLst/>
              <a:gdLst/>
              <a:ahLst/>
              <a:cxnLst/>
              <a:rect l="l" t="t" r="r" b="b"/>
              <a:pathLst>
                <a:path w="10673" h="18508" extrusionOk="0">
                  <a:moveTo>
                    <a:pt x="3461" y="719"/>
                  </a:moveTo>
                  <a:cubicBezTo>
                    <a:pt x="4122" y="719"/>
                    <a:pt x="4685" y="1185"/>
                    <a:pt x="4841" y="1808"/>
                  </a:cubicBezTo>
                  <a:lnTo>
                    <a:pt x="3461" y="1808"/>
                  </a:lnTo>
                  <a:cubicBezTo>
                    <a:pt x="2780" y="1808"/>
                    <a:pt x="2217" y="1341"/>
                    <a:pt x="2061" y="719"/>
                  </a:cubicBezTo>
                  <a:close/>
                  <a:moveTo>
                    <a:pt x="8827" y="2157"/>
                  </a:moveTo>
                  <a:lnTo>
                    <a:pt x="8827" y="2313"/>
                  </a:lnTo>
                  <a:cubicBezTo>
                    <a:pt x="8827" y="2916"/>
                    <a:pt x="8340" y="3402"/>
                    <a:pt x="7738" y="3402"/>
                  </a:cubicBezTo>
                  <a:lnTo>
                    <a:pt x="5618" y="3402"/>
                  </a:lnTo>
                  <a:lnTo>
                    <a:pt x="5618" y="3227"/>
                  </a:lnTo>
                  <a:cubicBezTo>
                    <a:pt x="5618" y="2644"/>
                    <a:pt x="6105" y="2157"/>
                    <a:pt x="6707" y="2157"/>
                  </a:cubicBezTo>
                  <a:close/>
                  <a:moveTo>
                    <a:pt x="2722" y="4199"/>
                  </a:moveTo>
                  <a:cubicBezTo>
                    <a:pt x="3811" y="4199"/>
                    <a:pt x="4724" y="5016"/>
                    <a:pt x="4879" y="6066"/>
                  </a:cubicBezTo>
                  <a:lnTo>
                    <a:pt x="3150" y="6066"/>
                  </a:lnTo>
                  <a:cubicBezTo>
                    <a:pt x="2061" y="6066"/>
                    <a:pt x="1147" y="5249"/>
                    <a:pt x="1012" y="4199"/>
                  </a:cubicBezTo>
                  <a:close/>
                  <a:moveTo>
                    <a:pt x="9817" y="5501"/>
                  </a:moveTo>
                  <a:cubicBezTo>
                    <a:pt x="9817" y="6688"/>
                    <a:pt x="8845" y="7660"/>
                    <a:pt x="7640" y="7660"/>
                  </a:cubicBezTo>
                  <a:lnTo>
                    <a:pt x="5618" y="7660"/>
                  </a:lnTo>
                  <a:cubicBezTo>
                    <a:pt x="5618" y="6473"/>
                    <a:pt x="6590" y="5501"/>
                    <a:pt x="7796" y="5501"/>
                  </a:cubicBezTo>
                  <a:close/>
                  <a:moveTo>
                    <a:pt x="1652" y="0"/>
                  </a:moveTo>
                  <a:cubicBezTo>
                    <a:pt x="1458" y="0"/>
                    <a:pt x="1302" y="156"/>
                    <a:pt x="1302" y="369"/>
                  </a:cubicBezTo>
                  <a:cubicBezTo>
                    <a:pt x="1302" y="1556"/>
                    <a:pt x="2256" y="2528"/>
                    <a:pt x="3461" y="2528"/>
                  </a:cubicBezTo>
                  <a:lnTo>
                    <a:pt x="4900" y="2528"/>
                  </a:lnTo>
                  <a:lnTo>
                    <a:pt x="4900" y="4451"/>
                  </a:lnTo>
                  <a:cubicBezTo>
                    <a:pt x="4355" y="3850"/>
                    <a:pt x="3578" y="3479"/>
                    <a:pt x="2722" y="3479"/>
                  </a:cubicBezTo>
                  <a:lnTo>
                    <a:pt x="623" y="3479"/>
                  </a:lnTo>
                  <a:cubicBezTo>
                    <a:pt x="428" y="3479"/>
                    <a:pt x="273" y="3635"/>
                    <a:pt x="273" y="3829"/>
                  </a:cubicBezTo>
                  <a:lnTo>
                    <a:pt x="273" y="3907"/>
                  </a:lnTo>
                  <a:cubicBezTo>
                    <a:pt x="273" y="5501"/>
                    <a:pt x="1556" y="6804"/>
                    <a:pt x="3150" y="6804"/>
                  </a:cubicBezTo>
                  <a:lnTo>
                    <a:pt x="4900" y="6804"/>
                  </a:lnTo>
                  <a:lnTo>
                    <a:pt x="4900" y="7678"/>
                  </a:lnTo>
                  <a:cubicBezTo>
                    <a:pt x="3830" y="7738"/>
                    <a:pt x="2839" y="8126"/>
                    <a:pt x="1984" y="8767"/>
                  </a:cubicBezTo>
                  <a:cubicBezTo>
                    <a:pt x="1051" y="9467"/>
                    <a:pt x="369" y="10459"/>
                    <a:pt x="58" y="11548"/>
                  </a:cubicBezTo>
                  <a:cubicBezTo>
                    <a:pt x="1" y="11742"/>
                    <a:pt x="97" y="11937"/>
                    <a:pt x="292" y="11994"/>
                  </a:cubicBezTo>
                  <a:cubicBezTo>
                    <a:pt x="330" y="12006"/>
                    <a:pt x="368" y="12011"/>
                    <a:pt x="405" y="12011"/>
                  </a:cubicBezTo>
                  <a:cubicBezTo>
                    <a:pt x="557" y="12011"/>
                    <a:pt x="692" y="11917"/>
                    <a:pt x="739" y="11761"/>
                  </a:cubicBezTo>
                  <a:cubicBezTo>
                    <a:pt x="1323" y="9778"/>
                    <a:pt x="3189" y="8378"/>
                    <a:pt x="5250" y="8378"/>
                  </a:cubicBezTo>
                  <a:cubicBezTo>
                    <a:pt x="7834" y="8378"/>
                    <a:pt x="9954" y="10498"/>
                    <a:pt x="9954" y="13083"/>
                  </a:cubicBezTo>
                  <a:cubicBezTo>
                    <a:pt x="9954" y="15669"/>
                    <a:pt x="7834" y="17787"/>
                    <a:pt x="5250" y="17787"/>
                  </a:cubicBezTo>
                  <a:cubicBezTo>
                    <a:pt x="3189" y="17787"/>
                    <a:pt x="1323" y="16388"/>
                    <a:pt x="739" y="14405"/>
                  </a:cubicBezTo>
                  <a:cubicBezTo>
                    <a:pt x="691" y="14261"/>
                    <a:pt x="550" y="14157"/>
                    <a:pt x="393" y="14157"/>
                  </a:cubicBezTo>
                  <a:cubicBezTo>
                    <a:pt x="360" y="14157"/>
                    <a:pt x="326" y="14161"/>
                    <a:pt x="292" y="14171"/>
                  </a:cubicBezTo>
                  <a:cubicBezTo>
                    <a:pt x="97" y="14231"/>
                    <a:pt x="1" y="14425"/>
                    <a:pt x="58" y="14619"/>
                  </a:cubicBezTo>
                  <a:cubicBezTo>
                    <a:pt x="369" y="15727"/>
                    <a:pt x="1051" y="16699"/>
                    <a:pt x="1984" y="17399"/>
                  </a:cubicBezTo>
                  <a:cubicBezTo>
                    <a:pt x="2917" y="18119"/>
                    <a:pt x="4063" y="18507"/>
                    <a:pt x="5250" y="18507"/>
                  </a:cubicBezTo>
                  <a:cubicBezTo>
                    <a:pt x="8243" y="18507"/>
                    <a:pt x="10673" y="16077"/>
                    <a:pt x="10673" y="13083"/>
                  </a:cubicBezTo>
                  <a:cubicBezTo>
                    <a:pt x="10673" y="11061"/>
                    <a:pt x="9565" y="9311"/>
                    <a:pt x="7932" y="8378"/>
                  </a:cubicBezTo>
                  <a:cubicBezTo>
                    <a:pt x="9390" y="8223"/>
                    <a:pt x="10537" y="6999"/>
                    <a:pt x="10537" y="5501"/>
                  </a:cubicBezTo>
                  <a:lnTo>
                    <a:pt x="10537" y="5133"/>
                  </a:lnTo>
                  <a:cubicBezTo>
                    <a:pt x="10537" y="4938"/>
                    <a:pt x="10382" y="4762"/>
                    <a:pt x="10167" y="4762"/>
                  </a:cubicBezTo>
                  <a:lnTo>
                    <a:pt x="7796" y="4762"/>
                  </a:lnTo>
                  <a:cubicBezTo>
                    <a:pt x="6921" y="4762"/>
                    <a:pt x="6144" y="5151"/>
                    <a:pt x="5618" y="5755"/>
                  </a:cubicBezTo>
                  <a:lnTo>
                    <a:pt x="5618" y="4122"/>
                  </a:lnTo>
                  <a:lnTo>
                    <a:pt x="7738" y="4122"/>
                  </a:lnTo>
                  <a:cubicBezTo>
                    <a:pt x="8749" y="4122"/>
                    <a:pt x="9545" y="3305"/>
                    <a:pt x="9545" y="2313"/>
                  </a:cubicBezTo>
                  <a:lnTo>
                    <a:pt x="9545" y="1789"/>
                  </a:lnTo>
                  <a:cubicBezTo>
                    <a:pt x="9545" y="1594"/>
                    <a:pt x="9390" y="1419"/>
                    <a:pt x="9195" y="1419"/>
                  </a:cubicBezTo>
                  <a:lnTo>
                    <a:pt x="6707" y="1419"/>
                  </a:lnTo>
                  <a:cubicBezTo>
                    <a:pt x="6279" y="1419"/>
                    <a:pt x="5890" y="1574"/>
                    <a:pt x="5579" y="1808"/>
                  </a:cubicBezTo>
                  <a:cubicBezTo>
                    <a:pt x="5424" y="778"/>
                    <a:pt x="4530" y="0"/>
                    <a:pt x="3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8"/>
            <p:cNvSpPr/>
            <p:nvPr/>
          </p:nvSpPr>
          <p:spPr>
            <a:xfrm>
              <a:off x="2672561" y="3592301"/>
              <a:ext cx="43981" cy="80499"/>
            </a:xfrm>
            <a:custGeom>
              <a:avLst/>
              <a:gdLst/>
              <a:ahLst/>
              <a:cxnLst/>
              <a:rect l="l" t="t" r="r" b="b"/>
              <a:pathLst>
                <a:path w="2316" h="4239" extrusionOk="0">
                  <a:moveTo>
                    <a:pt x="1149" y="1"/>
                  </a:moveTo>
                  <a:cubicBezTo>
                    <a:pt x="954" y="1"/>
                    <a:pt x="799" y="156"/>
                    <a:pt x="799" y="369"/>
                  </a:cubicBezTo>
                  <a:lnTo>
                    <a:pt x="799" y="389"/>
                  </a:lnTo>
                  <a:cubicBezTo>
                    <a:pt x="332" y="525"/>
                    <a:pt x="1" y="934"/>
                    <a:pt x="1" y="1419"/>
                  </a:cubicBezTo>
                  <a:cubicBezTo>
                    <a:pt x="1" y="2002"/>
                    <a:pt x="506" y="2489"/>
                    <a:pt x="1149" y="2489"/>
                  </a:cubicBezTo>
                  <a:cubicBezTo>
                    <a:pt x="1401" y="2489"/>
                    <a:pt x="1595" y="2663"/>
                    <a:pt x="1595" y="2858"/>
                  </a:cubicBezTo>
                  <a:cubicBezTo>
                    <a:pt x="1595" y="3052"/>
                    <a:pt x="1401" y="3207"/>
                    <a:pt x="1149" y="3207"/>
                  </a:cubicBezTo>
                  <a:cubicBezTo>
                    <a:pt x="915" y="3207"/>
                    <a:pt x="721" y="3052"/>
                    <a:pt x="721" y="2858"/>
                  </a:cubicBezTo>
                  <a:cubicBezTo>
                    <a:pt x="721" y="2663"/>
                    <a:pt x="565" y="2489"/>
                    <a:pt x="351" y="2489"/>
                  </a:cubicBezTo>
                  <a:cubicBezTo>
                    <a:pt x="156" y="2489"/>
                    <a:pt x="1" y="2663"/>
                    <a:pt x="1" y="2858"/>
                  </a:cubicBezTo>
                  <a:cubicBezTo>
                    <a:pt x="1" y="3344"/>
                    <a:pt x="332" y="3733"/>
                    <a:pt x="799" y="3889"/>
                  </a:cubicBezTo>
                  <a:cubicBezTo>
                    <a:pt x="799" y="4083"/>
                    <a:pt x="954" y="4239"/>
                    <a:pt x="1149" y="4239"/>
                  </a:cubicBezTo>
                  <a:cubicBezTo>
                    <a:pt x="1343" y="4239"/>
                    <a:pt x="1517" y="4083"/>
                    <a:pt x="1517" y="3889"/>
                  </a:cubicBezTo>
                  <a:cubicBezTo>
                    <a:pt x="1984" y="3733"/>
                    <a:pt x="2315" y="3344"/>
                    <a:pt x="2315" y="2858"/>
                  </a:cubicBezTo>
                  <a:cubicBezTo>
                    <a:pt x="2315" y="2256"/>
                    <a:pt x="1789" y="1769"/>
                    <a:pt x="1149" y="1769"/>
                  </a:cubicBezTo>
                  <a:cubicBezTo>
                    <a:pt x="915" y="1769"/>
                    <a:pt x="721" y="1613"/>
                    <a:pt x="721" y="1419"/>
                  </a:cubicBezTo>
                  <a:cubicBezTo>
                    <a:pt x="721" y="1206"/>
                    <a:pt x="915" y="1050"/>
                    <a:pt x="1149" y="1050"/>
                  </a:cubicBezTo>
                  <a:cubicBezTo>
                    <a:pt x="1401" y="1050"/>
                    <a:pt x="1595" y="1206"/>
                    <a:pt x="1595" y="1419"/>
                  </a:cubicBezTo>
                  <a:cubicBezTo>
                    <a:pt x="1595" y="1613"/>
                    <a:pt x="1750" y="1769"/>
                    <a:pt x="1945" y="1769"/>
                  </a:cubicBezTo>
                  <a:cubicBezTo>
                    <a:pt x="2139" y="1769"/>
                    <a:pt x="2315" y="1613"/>
                    <a:pt x="2315" y="1419"/>
                  </a:cubicBezTo>
                  <a:cubicBezTo>
                    <a:pt x="2315" y="934"/>
                    <a:pt x="1984" y="525"/>
                    <a:pt x="1517" y="389"/>
                  </a:cubicBezTo>
                  <a:lnTo>
                    <a:pt x="1517" y="369"/>
                  </a:lnTo>
                  <a:cubicBezTo>
                    <a:pt x="1517" y="156"/>
                    <a:pt x="1343" y="1"/>
                    <a:pt x="1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8"/>
            <p:cNvSpPr/>
            <p:nvPr/>
          </p:nvSpPr>
          <p:spPr>
            <a:xfrm>
              <a:off x="2591358" y="3625535"/>
              <a:ext cx="13692" cy="14034"/>
            </a:xfrm>
            <a:custGeom>
              <a:avLst/>
              <a:gdLst/>
              <a:ahLst/>
              <a:cxnLst/>
              <a:rect l="l" t="t" r="r" b="b"/>
              <a:pathLst>
                <a:path w="721" h="739" extrusionOk="0">
                  <a:moveTo>
                    <a:pt x="370" y="0"/>
                  </a:moveTo>
                  <a:cubicBezTo>
                    <a:pt x="272" y="0"/>
                    <a:pt x="176" y="39"/>
                    <a:pt x="117" y="117"/>
                  </a:cubicBezTo>
                  <a:cubicBezTo>
                    <a:pt x="39" y="174"/>
                    <a:pt x="0" y="272"/>
                    <a:pt x="0" y="369"/>
                  </a:cubicBezTo>
                  <a:cubicBezTo>
                    <a:pt x="0" y="467"/>
                    <a:pt x="39" y="563"/>
                    <a:pt x="117" y="622"/>
                  </a:cubicBezTo>
                  <a:cubicBezTo>
                    <a:pt x="176" y="700"/>
                    <a:pt x="272" y="739"/>
                    <a:pt x="370" y="739"/>
                  </a:cubicBezTo>
                  <a:cubicBezTo>
                    <a:pt x="467" y="739"/>
                    <a:pt x="565" y="700"/>
                    <a:pt x="622" y="622"/>
                  </a:cubicBezTo>
                  <a:cubicBezTo>
                    <a:pt x="681" y="563"/>
                    <a:pt x="720" y="467"/>
                    <a:pt x="720" y="369"/>
                  </a:cubicBezTo>
                  <a:cubicBezTo>
                    <a:pt x="720" y="272"/>
                    <a:pt x="681" y="174"/>
                    <a:pt x="622" y="117"/>
                  </a:cubicBezTo>
                  <a:cubicBezTo>
                    <a:pt x="565" y="39"/>
                    <a:pt x="467"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6058327-A8E5-1FA3-547D-F7F3D87B0647}"/>
              </a:ext>
            </a:extLst>
          </p:cNvPr>
          <p:cNvPicPr>
            <a:picLocks noChangeAspect="1"/>
          </p:cNvPicPr>
          <p:nvPr/>
        </p:nvPicPr>
        <p:blipFill rotWithShape="1">
          <a:blip r:embed="rId4"/>
          <a:srcRect l="768" t="14028" r="-14" b="13271"/>
          <a:stretch/>
        </p:blipFill>
        <p:spPr>
          <a:xfrm>
            <a:off x="1332961" y="1620325"/>
            <a:ext cx="1113878" cy="1087949"/>
          </a:xfrm>
          <a:prstGeom prst="ellipse">
            <a:avLst/>
          </a:prstGeom>
        </p:spPr>
      </p:pic>
      <p:pic>
        <p:nvPicPr>
          <p:cNvPr id="5" name="Picture 4">
            <a:extLst>
              <a:ext uri="{FF2B5EF4-FFF2-40B4-BE49-F238E27FC236}">
                <a16:creationId xmlns:a16="http://schemas.microsoft.com/office/drawing/2014/main" id="{CE45817A-6FBF-0098-A306-ED6C13110F56}"/>
              </a:ext>
            </a:extLst>
          </p:cNvPr>
          <p:cNvPicPr>
            <a:picLocks noChangeAspect="1"/>
          </p:cNvPicPr>
          <p:nvPr/>
        </p:nvPicPr>
        <p:blipFill rotWithShape="1">
          <a:blip r:embed="rId5"/>
          <a:srcRect t="25256" b="24656"/>
          <a:stretch/>
        </p:blipFill>
        <p:spPr>
          <a:xfrm>
            <a:off x="6705348" y="1620325"/>
            <a:ext cx="1097503" cy="1099439"/>
          </a:xfrm>
          <a:prstGeom prst="ellipse">
            <a:avLst/>
          </a:prstGeom>
        </p:spPr>
      </p:pic>
      <p:pic>
        <p:nvPicPr>
          <p:cNvPr id="7" name="Picture 6">
            <a:extLst>
              <a:ext uri="{FF2B5EF4-FFF2-40B4-BE49-F238E27FC236}">
                <a16:creationId xmlns:a16="http://schemas.microsoft.com/office/drawing/2014/main" id="{4DE6B0FC-58C7-FB8B-1995-C2D0C44CA352}"/>
              </a:ext>
            </a:extLst>
          </p:cNvPr>
          <p:cNvPicPr>
            <a:picLocks noChangeAspect="1"/>
          </p:cNvPicPr>
          <p:nvPr/>
        </p:nvPicPr>
        <p:blipFill>
          <a:blip r:embed="rId6"/>
          <a:stretch>
            <a:fillRect/>
          </a:stretch>
        </p:blipFill>
        <p:spPr>
          <a:xfrm>
            <a:off x="4024738" y="1620998"/>
            <a:ext cx="1094523" cy="1094523"/>
          </a:xfrm>
          <a:prstGeom prst="ellipse">
            <a:avLst/>
          </a:prstGeom>
        </p:spPr>
      </p:pic>
    </p:spTree>
    <p:extLst>
      <p:ext uri="{BB962C8B-B14F-4D97-AF65-F5344CB8AC3E}">
        <p14:creationId xmlns:p14="http://schemas.microsoft.com/office/powerpoint/2010/main" val="1069756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Problem Statement</a:t>
            </a:r>
            <a:endParaRPr dirty="0"/>
          </a:p>
        </p:txBody>
      </p:sp>
      <p:sp>
        <p:nvSpPr>
          <p:cNvPr id="337" name="Google Shape;337;p31"/>
          <p:cNvSpPr txBox="1">
            <a:spLocks noGrp="1"/>
          </p:cNvSpPr>
          <p:nvPr>
            <p:ph type="body" idx="1"/>
          </p:nvPr>
        </p:nvSpPr>
        <p:spPr>
          <a:xfrm>
            <a:off x="720000" y="1219200"/>
            <a:ext cx="4649400" cy="3200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q"/>
            </a:pPr>
            <a:endParaRPr lang="en-US" dirty="0"/>
          </a:p>
          <a:p>
            <a:pPr marL="285750" lvl="0" indent="-285750" algn="l" rtl="0">
              <a:spcBef>
                <a:spcPts val="0"/>
              </a:spcBef>
              <a:spcAft>
                <a:spcPts val="0"/>
              </a:spcAft>
              <a:buFont typeface="Wingdings" panose="05000000000000000000" pitchFamily="2" charset="2"/>
              <a:buChar char="q"/>
            </a:pPr>
            <a:r>
              <a:rPr lang="en-US" dirty="0"/>
              <a:t>In today's digital age, we're inundated with vast amounts of textual and video content online.</a:t>
            </a:r>
          </a:p>
          <a:p>
            <a:pPr marL="0" lvl="0" indent="0" algn="l" rtl="0">
              <a:spcBef>
                <a:spcPts val="0"/>
              </a:spcBef>
              <a:spcAft>
                <a:spcPts val="0"/>
              </a:spcAft>
              <a:buNone/>
            </a:pPr>
            <a:endParaRPr lang="en-US" dirty="0"/>
          </a:p>
          <a:p>
            <a:pPr marL="285750" lvl="0" indent="-285750" algn="l" rtl="0">
              <a:spcBef>
                <a:spcPts val="0"/>
              </a:spcBef>
              <a:spcAft>
                <a:spcPts val="0"/>
              </a:spcAft>
              <a:buFont typeface="Wingdings" panose="05000000000000000000" pitchFamily="2" charset="2"/>
              <a:buChar char="q"/>
            </a:pPr>
            <a:r>
              <a:rPr lang="en-US" dirty="0"/>
              <a:t>Managing and extracting insights from this content is time-consuming and overwhelming for users.</a:t>
            </a:r>
          </a:p>
          <a:p>
            <a:pPr marL="0" lvl="0" indent="0" algn="l" rtl="0">
              <a:spcBef>
                <a:spcPts val="0"/>
              </a:spcBef>
              <a:spcAft>
                <a:spcPts val="0"/>
              </a:spcAft>
              <a:buNone/>
            </a:pPr>
            <a:endParaRPr lang="en-US" dirty="0"/>
          </a:p>
          <a:p>
            <a:pPr marL="285750" lvl="0" indent="-285750" algn="l" rtl="0">
              <a:spcBef>
                <a:spcPts val="0"/>
              </a:spcBef>
              <a:spcAft>
                <a:spcPts val="0"/>
              </a:spcAft>
              <a:buFont typeface="Wingdings" panose="05000000000000000000" pitchFamily="2" charset="2"/>
              <a:buChar char="q"/>
            </a:pPr>
            <a:r>
              <a:rPr lang="en-US" dirty="0"/>
              <a:t>There's a critical need for tools that can automatically create concise and coherent summaries of long articles and videos, saving users time and effort.</a:t>
            </a:r>
          </a:p>
        </p:txBody>
      </p:sp>
    </p:spTree>
    <p:extLst>
      <p:ext uri="{BB962C8B-B14F-4D97-AF65-F5344CB8AC3E}">
        <p14:creationId xmlns:p14="http://schemas.microsoft.com/office/powerpoint/2010/main" val="1526921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Our Solution</a:t>
            </a:r>
            <a:endParaRPr dirty="0"/>
          </a:p>
        </p:txBody>
      </p:sp>
      <p:sp>
        <p:nvSpPr>
          <p:cNvPr id="915" name="Google Shape;915;p41"/>
          <p:cNvSpPr txBox="1">
            <a:spLocks noGrp="1"/>
          </p:cNvSpPr>
          <p:nvPr>
            <p:ph type="subTitle" idx="1"/>
          </p:nvPr>
        </p:nvSpPr>
        <p:spPr>
          <a:xfrm>
            <a:off x="805543" y="1830056"/>
            <a:ext cx="3442573" cy="2132343"/>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i="1" dirty="0" err="1">
                <a:latin typeface="Cascadia Code Light" panose="020B0609020000020004" pitchFamily="49" charset="0"/>
                <a:ea typeface="Cascadia Code Light" panose="020B0609020000020004" pitchFamily="49" charset="0"/>
                <a:cs typeface="Cascadia Code Light" panose="020B0609020000020004" pitchFamily="49" charset="0"/>
              </a:rPr>
              <a:t>SummariseMe</a:t>
            </a:r>
            <a:r>
              <a:rPr lang="en-US" dirty="0">
                <a:latin typeface="Cascadia Code Light" panose="020B0609020000020004" pitchFamily="49" charset="0"/>
                <a:ea typeface="Cascadia Code Light" panose="020B0609020000020004" pitchFamily="49" charset="0"/>
                <a:cs typeface="Cascadia Code Light" panose="020B0609020000020004" pitchFamily="49" charset="0"/>
              </a:rPr>
              <a:t> is our answer to this problem. </a:t>
            </a:r>
          </a:p>
          <a:p>
            <a:pPr marL="285750" lvl="0" indent="-285750" algn="l" rtl="0">
              <a:spcBef>
                <a:spcPts val="0"/>
              </a:spcBef>
              <a:spcAft>
                <a:spcPts val="1200"/>
              </a:spcAft>
              <a:buFont typeface="Wingdings" panose="05000000000000000000" pitchFamily="2" charset="2"/>
              <a:buChar char="Ø"/>
            </a:pPr>
            <a:r>
              <a:rPr lang="en-US" sz="1400" dirty="0">
                <a:latin typeface="Cascadia Mono ExtraLight" panose="020B0609020000020004" pitchFamily="49" charset="0"/>
                <a:ea typeface="Cascadia Mono ExtraLight" panose="020B0609020000020004" pitchFamily="49" charset="0"/>
                <a:cs typeface="Cascadia Mono ExtraLight" panose="020B0609020000020004" pitchFamily="49" charset="0"/>
              </a:rPr>
              <a:t>A Gen AI Powered Summary Generator for Texts, PDFs and Video Content.</a:t>
            </a:r>
            <a:endParaRPr sz="1400" dirty="0">
              <a:latin typeface="Cascadia Mono ExtraLight" panose="020B0609020000020004" pitchFamily="49" charset="0"/>
              <a:ea typeface="Cascadia Mono ExtraLight" panose="020B0609020000020004" pitchFamily="49" charset="0"/>
              <a:cs typeface="Cascadia Mono ExtraLight" panose="020B0609020000020004" pitchFamily="49" charset="0"/>
            </a:endParaRPr>
          </a:p>
        </p:txBody>
      </p:sp>
      <p:grpSp>
        <p:nvGrpSpPr>
          <p:cNvPr id="916" name="Google Shape;916;p41"/>
          <p:cNvGrpSpPr/>
          <p:nvPr/>
        </p:nvGrpSpPr>
        <p:grpSpPr>
          <a:xfrm>
            <a:off x="4588011" y="1830056"/>
            <a:ext cx="3683573" cy="2211279"/>
            <a:chOff x="4854325" y="1936705"/>
            <a:chExt cx="3569700" cy="2142920"/>
          </a:xfrm>
        </p:grpSpPr>
        <p:sp>
          <p:nvSpPr>
            <p:cNvPr id="917" name="Google Shape;917;p41"/>
            <p:cNvSpPr/>
            <p:nvPr/>
          </p:nvSpPr>
          <p:spPr>
            <a:xfrm>
              <a:off x="5044081" y="1936705"/>
              <a:ext cx="3190200" cy="1990200"/>
            </a:xfrm>
            <a:prstGeom prst="round2SameRect">
              <a:avLst>
                <a:gd name="adj1" fmla="val 4232"/>
                <a:gd name="adj2" fmla="val 0"/>
              </a:avLst>
            </a:prstGeom>
            <a:noFill/>
            <a:ln w="9525" cap="flat" cmpd="sng">
              <a:solidFill>
                <a:schemeClr val="dk2"/>
              </a:solidFill>
              <a:prstDash val="solid"/>
              <a:round/>
              <a:headEnd type="none" w="sm" len="sm"/>
              <a:tailEnd type="none" w="sm" len="sm"/>
            </a:ln>
            <a:effectLst>
              <a:outerShdw blurRad="71438" dist="19050" dir="12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1"/>
            <p:cNvSpPr/>
            <p:nvPr/>
          </p:nvSpPr>
          <p:spPr>
            <a:xfrm rot="10800000">
              <a:off x="4854325" y="3926925"/>
              <a:ext cx="3569700" cy="152700"/>
            </a:xfrm>
            <a:prstGeom prst="round2SameRect">
              <a:avLst>
                <a:gd name="adj1" fmla="val 44955"/>
                <a:gd name="adj2" fmla="val 0"/>
              </a:avLst>
            </a:prstGeom>
            <a:noFill/>
            <a:ln w="9525" cap="flat" cmpd="sng">
              <a:solidFill>
                <a:schemeClr val="dk2"/>
              </a:solidFill>
              <a:prstDash val="solid"/>
              <a:round/>
              <a:headEnd type="none" w="sm" len="sm"/>
              <a:tailEnd type="none" w="sm" len="sm"/>
            </a:ln>
            <a:effectLst>
              <a:outerShdw blurRad="42863" dist="9525" dir="36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1"/>
            <p:cNvSpPr/>
            <p:nvPr/>
          </p:nvSpPr>
          <p:spPr>
            <a:xfrm>
              <a:off x="6606475" y="2008050"/>
              <a:ext cx="65400" cy="65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B6286D0-21C4-8BA8-F4D8-D6FB33A152E5}"/>
              </a:ext>
            </a:extLst>
          </p:cNvPr>
          <p:cNvPicPr>
            <a:picLocks noChangeAspect="1"/>
          </p:cNvPicPr>
          <p:nvPr/>
        </p:nvPicPr>
        <p:blipFill>
          <a:blip r:embed="rId3"/>
          <a:stretch>
            <a:fillRect/>
          </a:stretch>
        </p:blipFill>
        <p:spPr>
          <a:xfrm>
            <a:off x="4862117" y="1975858"/>
            <a:ext cx="3135359" cy="176208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How it Address Challenges ?</a:t>
            </a:r>
            <a:endParaRPr dirty="0"/>
          </a:p>
        </p:txBody>
      </p:sp>
      <p:sp>
        <p:nvSpPr>
          <p:cNvPr id="337" name="Google Shape;337;p31"/>
          <p:cNvSpPr txBox="1">
            <a:spLocks noGrp="1"/>
          </p:cNvSpPr>
          <p:nvPr>
            <p:ph type="body" idx="1"/>
          </p:nvPr>
        </p:nvSpPr>
        <p:spPr>
          <a:xfrm>
            <a:off x="720000" y="1219200"/>
            <a:ext cx="4649400" cy="3200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q"/>
            </a:pPr>
            <a:endParaRPr lang="en-US" dirty="0"/>
          </a:p>
          <a:p>
            <a:pPr marL="285750" lvl="0" indent="-285750" algn="l" rtl="0">
              <a:spcBef>
                <a:spcPts val="0"/>
              </a:spcBef>
              <a:spcAft>
                <a:spcPts val="0"/>
              </a:spcAft>
              <a:buFont typeface="Wingdings" panose="05000000000000000000" pitchFamily="2" charset="2"/>
              <a:buChar char="q"/>
            </a:pPr>
            <a:r>
              <a:rPr lang="en-US" dirty="0"/>
              <a:t>We have developed an innovative AI system that leverages Generative AI to provide efficient and effective content summarization. Our primary goal is to revolutionize the way users consume textual content and video data.</a:t>
            </a:r>
          </a:p>
          <a:p>
            <a:pPr marL="0" lvl="0" indent="0" algn="l" rtl="0">
              <a:spcBef>
                <a:spcPts val="0"/>
              </a:spcBef>
              <a:spcAft>
                <a:spcPts val="0"/>
              </a:spcAft>
              <a:buNone/>
            </a:pPr>
            <a:endParaRPr lang="en-US" dirty="0"/>
          </a:p>
          <a:p>
            <a:pPr marL="285750" lvl="0" indent="-285750" algn="l" rtl="0">
              <a:spcBef>
                <a:spcPts val="0"/>
              </a:spcBef>
              <a:spcAft>
                <a:spcPts val="0"/>
              </a:spcAft>
              <a:buFont typeface="Wingdings" panose="05000000000000000000" pitchFamily="2" charset="2"/>
              <a:buChar char="q"/>
            </a:pPr>
            <a:r>
              <a:rPr lang="en-US" dirty="0"/>
              <a:t>We aim to provide users with concise and coherent summaries, making it easier for them to access valuable information. </a:t>
            </a:r>
          </a:p>
        </p:txBody>
      </p:sp>
    </p:spTree>
    <p:extLst>
      <p:ext uri="{BB962C8B-B14F-4D97-AF65-F5344CB8AC3E}">
        <p14:creationId xmlns:p14="http://schemas.microsoft.com/office/powerpoint/2010/main" val="2936591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40"/>
        <p:cNvGrpSpPr/>
        <p:nvPr/>
      </p:nvGrpSpPr>
      <p:grpSpPr>
        <a:xfrm>
          <a:off x="0" y="0"/>
          <a:ext cx="0" cy="0"/>
          <a:chOff x="0" y="0"/>
          <a:chExt cx="0" cy="0"/>
        </a:xfrm>
      </p:grpSpPr>
      <p:sp>
        <p:nvSpPr>
          <p:cNvPr id="1541" name="Google Shape;1541;p53"/>
          <p:cNvSpPr txBox="1">
            <a:spLocks noGrp="1"/>
          </p:cNvSpPr>
          <p:nvPr>
            <p:ph type="title" idx="4294967295"/>
          </p:nvPr>
        </p:nvSpPr>
        <p:spPr>
          <a:xfrm>
            <a:off x="1048350" y="310245"/>
            <a:ext cx="7047300" cy="5503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US" dirty="0">
                <a:solidFill>
                  <a:srgbClr val="FFFFFF"/>
                </a:solidFill>
                <a:latin typeface="Arial"/>
                <a:ea typeface="Arial"/>
                <a:cs typeface="Arial"/>
                <a:sym typeface="Arial"/>
              </a:rPr>
              <a:t>System Design</a:t>
            </a:r>
            <a:endParaRPr dirty="0">
              <a:solidFill>
                <a:srgbClr val="FFFFFF"/>
              </a:solidFill>
              <a:latin typeface="Arial"/>
              <a:ea typeface="Arial"/>
              <a:cs typeface="Arial"/>
              <a:sym typeface="Arial"/>
            </a:endParaRPr>
          </a:p>
        </p:txBody>
      </p:sp>
      <p:sp>
        <p:nvSpPr>
          <p:cNvPr id="4" name="Rectangle: Rounded Corners 3">
            <a:extLst>
              <a:ext uri="{FF2B5EF4-FFF2-40B4-BE49-F238E27FC236}">
                <a16:creationId xmlns:a16="http://schemas.microsoft.com/office/drawing/2014/main" id="{6CFB5331-4C7E-2CB2-2E24-59D047F1CD0C}"/>
              </a:ext>
            </a:extLst>
          </p:cNvPr>
          <p:cNvSpPr/>
          <p:nvPr/>
        </p:nvSpPr>
        <p:spPr>
          <a:xfrm>
            <a:off x="468393" y="957941"/>
            <a:ext cx="8124064" cy="3991429"/>
          </a:xfrm>
          <a:prstGeom prst="roundRect">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6200000" scaled="1"/>
            <a:tileRect/>
          </a:gradFill>
          <a:ln>
            <a:solidFill>
              <a:schemeClr val="accent1">
                <a:lumMod val="40000"/>
                <a:lumOff val="6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id="{0AE61FBC-C860-CF54-844B-490801E8035D}"/>
              </a:ext>
            </a:extLst>
          </p:cNvPr>
          <p:cNvPicPr>
            <a:picLocks noChangeAspect="1"/>
          </p:cNvPicPr>
          <p:nvPr/>
        </p:nvPicPr>
        <p:blipFill>
          <a:blip r:embed="rId3"/>
          <a:stretch>
            <a:fillRect/>
          </a:stretch>
        </p:blipFill>
        <p:spPr>
          <a:xfrm>
            <a:off x="468393" y="1088568"/>
            <a:ext cx="8201746" cy="3730173"/>
          </a:xfrm>
          <a:prstGeom prst="rect">
            <a:avLst/>
          </a:prstGeom>
        </p:spPr>
      </p:pic>
      <p:sp>
        <p:nvSpPr>
          <p:cNvPr id="7" name="Rectangle 6">
            <a:extLst>
              <a:ext uri="{FF2B5EF4-FFF2-40B4-BE49-F238E27FC236}">
                <a16:creationId xmlns:a16="http://schemas.microsoft.com/office/drawing/2014/main" id="{A4DCDFCB-8BA0-6794-C881-D7BC920D4920}"/>
              </a:ext>
            </a:extLst>
          </p:cNvPr>
          <p:cNvSpPr/>
          <p:nvPr/>
        </p:nvSpPr>
        <p:spPr>
          <a:xfrm>
            <a:off x="641184" y="4470401"/>
            <a:ext cx="1182914" cy="275770"/>
          </a:xfrm>
          <a:prstGeom prst="rect">
            <a:avLst/>
          </a:prstGeom>
          <a:solidFill>
            <a:srgbClr val="667176"/>
          </a:solidFill>
          <a:ln>
            <a:solidFill>
              <a:srgbClr val="6771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Google Shape;492;p38">
            <a:extLst>
              <a:ext uri="{FF2B5EF4-FFF2-40B4-BE49-F238E27FC236}">
                <a16:creationId xmlns:a16="http://schemas.microsoft.com/office/drawing/2014/main" id="{8C2ECE31-ED91-42B8-6BF2-D832212E29F3}"/>
              </a:ext>
            </a:extLst>
          </p:cNvPr>
          <p:cNvCxnSpPr>
            <a:cxnSpLocks/>
          </p:cNvCxnSpPr>
          <p:nvPr/>
        </p:nvCxnSpPr>
        <p:spPr>
          <a:xfrm>
            <a:off x="3367314" y="809064"/>
            <a:ext cx="2380343" cy="0"/>
          </a:xfrm>
          <a:prstGeom prst="straightConnector1">
            <a:avLst/>
          </a:prstGeom>
          <a:ln>
            <a:solidFill>
              <a:srgbClr val="7030A0"/>
            </a:solidFill>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69507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pic>
        <p:nvPicPr>
          <p:cNvPr id="1013" name="Google Shape;1013;p43"/>
          <p:cNvPicPr preferRelativeResize="0"/>
          <p:nvPr/>
        </p:nvPicPr>
        <p:blipFill>
          <a:blip r:embed="rId3">
            <a:alphaModFix/>
          </a:blip>
          <a:stretch>
            <a:fillRect/>
          </a:stretch>
        </p:blipFill>
        <p:spPr>
          <a:xfrm>
            <a:off x="6831299" y="3115243"/>
            <a:ext cx="540600" cy="540600"/>
          </a:xfrm>
          <a:prstGeom prst="rect">
            <a:avLst/>
          </a:prstGeom>
          <a:noFill/>
          <a:ln>
            <a:noFill/>
          </a:ln>
        </p:spPr>
      </p:pic>
      <p:sp>
        <p:nvSpPr>
          <p:cNvPr id="989" name="Google Shape;989;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dirty="0"/>
              <a:t>Our Tech Stack</a:t>
            </a:r>
            <a:endParaRPr dirty="0"/>
          </a:p>
        </p:txBody>
      </p:sp>
      <p:sp>
        <p:nvSpPr>
          <p:cNvPr id="990" name="Google Shape;990;p43"/>
          <p:cNvSpPr txBox="1">
            <a:spLocks noGrp="1"/>
          </p:cNvSpPr>
          <p:nvPr>
            <p:ph type="subTitle" idx="1"/>
          </p:nvPr>
        </p:nvSpPr>
        <p:spPr>
          <a:xfrm>
            <a:off x="872500" y="4139700"/>
            <a:ext cx="2339700" cy="61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 dirty="0"/>
              <a:t>Used as backend of Project.</a:t>
            </a:r>
            <a:endParaRPr dirty="0"/>
          </a:p>
        </p:txBody>
      </p:sp>
      <p:sp>
        <p:nvSpPr>
          <p:cNvPr id="991" name="Google Shape;991;p43"/>
          <p:cNvSpPr txBox="1">
            <a:spLocks noGrp="1"/>
          </p:cNvSpPr>
          <p:nvPr>
            <p:ph type="subTitle" idx="2"/>
          </p:nvPr>
        </p:nvSpPr>
        <p:spPr>
          <a:xfrm>
            <a:off x="872401" y="3625075"/>
            <a:ext cx="2339700" cy="50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de" dirty="0"/>
              <a:t>PYTHON</a:t>
            </a:r>
            <a:endParaRPr dirty="0"/>
          </a:p>
        </p:txBody>
      </p:sp>
      <p:sp>
        <p:nvSpPr>
          <p:cNvPr id="992" name="Google Shape;992;p43"/>
          <p:cNvSpPr txBox="1">
            <a:spLocks noGrp="1"/>
          </p:cNvSpPr>
          <p:nvPr>
            <p:ph type="subTitle" idx="3"/>
          </p:nvPr>
        </p:nvSpPr>
        <p:spPr>
          <a:xfrm>
            <a:off x="3402200" y="4165675"/>
            <a:ext cx="2339700" cy="34399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Used in model</a:t>
            </a:r>
            <a:endParaRPr dirty="0"/>
          </a:p>
        </p:txBody>
      </p:sp>
      <p:sp>
        <p:nvSpPr>
          <p:cNvPr id="993" name="Google Shape;993;p43"/>
          <p:cNvSpPr txBox="1">
            <a:spLocks noGrp="1"/>
          </p:cNvSpPr>
          <p:nvPr>
            <p:ph type="subTitle" idx="4"/>
          </p:nvPr>
        </p:nvSpPr>
        <p:spPr>
          <a:xfrm>
            <a:off x="3402101" y="3625075"/>
            <a:ext cx="2339700" cy="50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err="1"/>
              <a:t>Tensorflow</a:t>
            </a:r>
            <a:endParaRPr dirty="0"/>
          </a:p>
        </p:txBody>
      </p:sp>
      <p:sp>
        <p:nvSpPr>
          <p:cNvPr id="994" name="Google Shape;994;p43"/>
          <p:cNvSpPr txBox="1">
            <a:spLocks noGrp="1"/>
          </p:cNvSpPr>
          <p:nvPr>
            <p:ph type="subTitle" idx="5"/>
          </p:nvPr>
        </p:nvSpPr>
        <p:spPr>
          <a:xfrm>
            <a:off x="5931900" y="4139700"/>
            <a:ext cx="2339700" cy="61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Model from Hugging face </a:t>
            </a:r>
            <a:r>
              <a:rPr lang="en-US" dirty="0" err="1"/>
              <a:t>facebook</a:t>
            </a:r>
            <a:r>
              <a:rPr lang="en-US" dirty="0"/>
              <a:t>/</a:t>
            </a:r>
            <a:r>
              <a:rPr lang="en-US" dirty="0" err="1"/>
              <a:t>bart</a:t>
            </a:r>
            <a:r>
              <a:rPr lang="en-US" dirty="0"/>
              <a:t>-large-</a:t>
            </a:r>
            <a:r>
              <a:rPr lang="en-US" dirty="0" err="1"/>
              <a:t>cnn</a:t>
            </a:r>
            <a:endParaRPr dirty="0"/>
          </a:p>
        </p:txBody>
      </p:sp>
      <p:sp>
        <p:nvSpPr>
          <p:cNvPr id="995" name="Google Shape;995;p43"/>
          <p:cNvSpPr txBox="1">
            <a:spLocks noGrp="1"/>
          </p:cNvSpPr>
          <p:nvPr>
            <p:ph type="subTitle" idx="6"/>
          </p:nvPr>
        </p:nvSpPr>
        <p:spPr>
          <a:xfrm>
            <a:off x="5931801" y="3625075"/>
            <a:ext cx="2339700" cy="50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de" dirty="0"/>
              <a:t>Model</a:t>
            </a:r>
            <a:endParaRPr dirty="0"/>
          </a:p>
        </p:txBody>
      </p:sp>
      <p:sp>
        <p:nvSpPr>
          <p:cNvPr id="996" name="Google Shape;996;p43"/>
          <p:cNvSpPr txBox="1">
            <a:spLocks noGrp="1"/>
          </p:cNvSpPr>
          <p:nvPr>
            <p:ph type="subTitle" idx="7"/>
          </p:nvPr>
        </p:nvSpPr>
        <p:spPr>
          <a:xfrm>
            <a:off x="872500" y="2371088"/>
            <a:ext cx="2339700" cy="61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 dirty="0"/>
              <a:t>Used in frontend structure of project.</a:t>
            </a:r>
            <a:endParaRPr dirty="0"/>
          </a:p>
        </p:txBody>
      </p:sp>
      <p:sp>
        <p:nvSpPr>
          <p:cNvPr id="997" name="Google Shape;997;p43"/>
          <p:cNvSpPr txBox="1">
            <a:spLocks noGrp="1"/>
          </p:cNvSpPr>
          <p:nvPr>
            <p:ph type="subTitle" idx="8"/>
          </p:nvPr>
        </p:nvSpPr>
        <p:spPr>
          <a:xfrm>
            <a:off x="872401" y="1856463"/>
            <a:ext cx="2339700" cy="50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de" dirty="0"/>
              <a:t>HTML</a:t>
            </a:r>
            <a:endParaRPr dirty="0"/>
          </a:p>
        </p:txBody>
      </p:sp>
      <p:sp>
        <p:nvSpPr>
          <p:cNvPr id="998" name="Google Shape;998;p43"/>
          <p:cNvSpPr txBox="1">
            <a:spLocks noGrp="1"/>
          </p:cNvSpPr>
          <p:nvPr>
            <p:ph type="subTitle" idx="9"/>
          </p:nvPr>
        </p:nvSpPr>
        <p:spPr>
          <a:xfrm>
            <a:off x="3402200" y="2371088"/>
            <a:ext cx="2339700" cy="61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 dirty="0"/>
              <a:t>Making designs in frontend. UI/UX</a:t>
            </a:r>
            <a:endParaRPr dirty="0"/>
          </a:p>
        </p:txBody>
      </p:sp>
      <p:sp>
        <p:nvSpPr>
          <p:cNvPr id="999" name="Google Shape;999;p43"/>
          <p:cNvSpPr txBox="1">
            <a:spLocks noGrp="1"/>
          </p:cNvSpPr>
          <p:nvPr>
            <p:ph type="subTitle" idx="13"/>
          </p:nvPr>
        </p:nvSpPr>
        <p:spPr>
          <a:xfrm>
            <a:off x="3402101" y="1856463"/>
            <a:ext cx="2339700" cy="50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de" dirty="0"/>
              <a:t>CSS</a:t>
            </a:r>
            <a:endParaRPr dirty="0"/>
          </a:p>
        </p:txBody>
      </p:sp>
      <p:sp>
        <p:nvSpPr>
          <p:cNvPr id="1000" name="Google Shape;1000;p43"/>
          <p:cNvSpPr txBox="1">
            <a:spLocks noGrp="1"/>
          </p:cNvSpPr>
          <p:nvPr>
            <p:ph type="subTitle" idx="14"/>
          </p:nvPr>
        </p:nvSpPr>
        <p:spPr>
          <a:xfrm>
            <a:off x="5931900" y="2371088"/>
            <a:ext cx="2339700" cy="61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 dirty="0"/>
              <a:t>Connecting to backend and functioning of project</a:t>
            </a:r>
            <a:endParaRPr dirty="0"/>
          </a:p>
        </p:txBody>
      </p:sp>
      <p:sp>
        <p:nvSpPr>
          <p:cNvPr id="1001" name="Google Shape;1001;p43"/>
          <p:cNvSpPr txBox="1">
            <a:spLocks noGrp="1"/>
          </p:cNvSpPr>
          <p:nvPr>
            <p:ph type="subTitle" idx="15"/>
          </p:nvPr>
        </p:nvSpPr>
        <p:spPr>
          <a:xfrm>
            <a:off x="5931801" y="1856463"/>
            <a:ext cx="2339700" cy="50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de" dirty="0"/>
              <a:t>JAVASCRIPT</a:t>
            </a:r>
            <a:endParaRPr dirty="0"/>
          </a:p>
        </p:txBody>
      </p:sp>
      <p:cxnSp>
        <p:nvCxnSpPr>
          <p:cNvPr id="1002" name="Google Shape;1002;p43"/>
          <p:cNvCxnSpPr/>
          <p:nvPr/>
        </p:nvCxnSpPr>
        <p:spPr>
          <a:xfrm>
            <a:off x="925251" y="2339500"/>
            <a:ext cx="22341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cxnSp>
        <p:nvCxnSpPr>
          <p:cNvPr id="1003" name="Google Shape;1003;p43"/>
          <p:cNvCxnSpPr/>
          <p:nvPr/>
        </p:nvCxnSpPr>
        <p:spPr>
          <a:xfrm>
            <a:off x="3454950" y="2339500"/>
            <a:ext cx="22341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cxnSp>
        <p:nvCxnSpPr>
          <p:cNvPr id="1004" name="Google Shape;1004;p43"/>
          <p:cNvCxnSpPr/>
          <p:nvPr/>
        </p:nvCxnSpPr>
        <p:spPr>
          <a:xfrm>
            <a:off x="5984650" y="2339500"/>
            <a:ext cx="22341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cxnSp>
        <p:nvCxnSpPr>
          <p:cNvPr id="1005" name="Google Shape;1005;p43"/>
          <p:cNvCxnSpPr/>
          <p:nvPr/>
        </p:nvCxnSpPr>
        <p:spPr>
          <a:xfrm>
            <a:off x="925251" y="4139700"/>
            <a:ext cx="22341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cxnSp>
        <p:nvCxnSpPr>
          <p:cNvPr id="1006" name="Google Shape;1006;p43"/>
          <p:cNvCxnSpPr/>
          <p:nvPr/>
        </p:nvCxnSpPr>
        <p:spPr>
          <a:xfrm>
            <a:off x="3454950" y="4139700"/>
            <a:ext cx="22341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cxnSp>
        <p:nvCxnSpPr>
          <p:cNvPr id="1007" name="Google Shape;1007;p43"/>
          <p:cNvCxnSpPr/>
          <p:nvPr/>
        </p:nvCxnSpPr>
        <p:spPr>
          <a:xfrm>
            <a:off x="5984650" y="4139700"/>
            <a:ext cx="22341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pic>
        <p:nvPicPr>
          <p:cNvPr id="1008" name="Google Shape;1008;p43"/>
          <p:cNvPicPr preferRelativeResize="0"/>
          <p:nvPr/>
        </p:nvPicPr>
        <p:blipFill>
          <a:blip r:embed="rId3">
            <a:alphaModFix/>
          </a:blip>
          <a:stretch>
            <a:fillRect/>
          </a:stretch>
        </p:blipFill>
        <p:spPr>
          <a:xfrm>
            <a:off x="1772000" y="1320325"/>
            <a:ext cx="540600" cy="540600"/>
          </a:xfrm>
          <a:prstGeom prst="rect">
            <a:avLst/>
          </a:prstGeom>
          <a:noFill/>
          <a:ln>
            <a:noFill/>
          </a:ln>
        </p:spPr>
      </p:pic>
      <p:pic>
        <p:nvPicPr>
          <p:cNvPr id="1009" name="Google Shape;1009;p43"/>
          <p:cNvPicPr preferRelativeResize="0"/>
          <p:nvPr/>
        </p:nvPicPr>
        <p:blipFill>
          <a:blip r:embed="rId3">
            <a:alphaModFix/>
          </a:blip>
          <a:stretch>
            <a:fillRect/>
          </a:stretch>
        </p:blipFill>
        <p:spPr>
          <a:xfrm>
            <a:off x="4301650" y="1320325"/>
            <a:ext cx="540600" cy="540600"/>
          </a:xfrm>
          <a:prstGeom prst="rect">
            <a:avLst/>
          </a:prstGeom>
          <a:noFill/>
          <a:ln>
            <a:noFill/>
          </a:ln>
        </p:spPr>
      </p:pic>
      <p:pic>
        <p:nvPicPr>
          <p:cNvPr id="1010" name="Google Shape;1010;p43"/>
          <p:cNvPicPr preferRelativeResize="0"/>
          <p:nvPr/>
        </p:nvPicPr>
        <p:blipFill>
          <a:blip r:embed="rId3">
            <a:alphaModFix/>
          </a:blip>
          <a:stretch>
            <a:fillRect/>
          </a:stretch>
        </p:blipFill>
        <p:spPr>
          <a:xfrm>
            <a:off x="6831300" y="1320325"/>
            <a:ext cx="540600" cy="540600"/>
          </a:xfrm>
          <a:prstGeom prst="rect">
            <a:avLst/>
          </a:prstGeom>
          <a:noFill/>
          <a:ln>
            <a:noFill/>
          </a:ln>
        </p:spPr>
      </p:pic>
      <p:pic>
        <p:nvPicPr>
          <p:cNvPr id="1011" name="Google Shape;1011;p43"/>
          <p:cNvPicPr preferRelativeResize="0"/>
          <p:nvPr/>
        </p:nvPicPr>
        <p:blipFill>
          <a:blip r:embed="rId3">
            <a:alphaModFix/>
          </a:blip>
          <a:stretch>
            <a:fillRect/>
          </a:stretch>
        </p:blipFill>
        <p:spPr>
          <a:xfrm>
            <a:off x="1772000" y="3084475"/>
            <a:ext cx="540600" cy="540600"/>
          </a:xfrm>
          <a:prstGeom prst="rect">
            <a:avLst/>
          </a:prstGeom>
          <a:noFill/>
          <a:ln>
            <a:noFill/>
          </a:ln>
        </p:spPr>
      </p:pic>
      <p:pic>
        <p:nvPicPr>
          <p:cNvPr id="1012" name="Google Shape;1012;p43"/>
          <p:cNvPicPr preferRelativeResize="0"/>
          <p:nvPr/>
        </p:nvPicPr>
        <p:blipFill>
          <a:blip r:embed="rId3">
            <a:alphaModFix/>
          </a:blip>
          <a:stretch>
            <a:fillRect/>
          </a:stretch>
        </p:blipFill>
        <p:spPr>
          <a:xfrm>
            <a:off x="4301650" y="3084475"/>
            <a:ext cx="540600" cy="540600"/>
          </a:xfrm>
          <a:prstGeom prst="rect">
            <a:avLst/>
          </a:prstGeom>
          <a:noFill/>
          <a:ln>
            <a:noFill/>
          </a:ln>
        </p:spPr>
      </p:pic>
      <p:grpSp>
        <p:nvGrpSpPr>
          <p:cNvPr id="1040" name="Google Shape;1040;p43"/>
          <p:cNvGrpSpPr/>
          <p:nvPr/>
        </p:nvGrpSpPr>
        <p:grpSpPr>
          <a:xfrm>
            <a:off x="1888349" y="1436674"/>
            <a:ext cx="307903" cy="307903"/>
            <a:chOff x="3646471" y="1389780"/>
            <a:chExt cx="350726" cy="350726"/>
          </a:xfrm>
        </p:grpSpPr>
        <p:sp>
          <p:nvSpPr>
            <p:cNvPr id="1041" name="Google Shape;1041;p43"/>
            <p:cNvSpPr/>
            <p:nvPr/>
          </p:nvSpPr>
          <p:spPr>
            <a:xfrm>
              <a:off x="3646471" y="1389780"/>
              <a:ext cx="350726" cy="350726"/>
            </a:xfrm>
            <a:custGeom>
              <a:avLst/>
              <a:gdLst/>
              <a:ahLst/>
              <a:cxnLst/>
              <a:rect l="l" t="t" r="r" b="b"/>
              <a:pathLst>
                <a:path w="18469" h="18469" extrusionOk="0">
                  <a:moveTo>
                    <a:pt x="14542" y="4568"/>
                  </a:moveTo>
                  <a:cubicBezTo>
                    <a:pt x="14951" y="4568"/>
                    <a:pt x="15301" y="4918"/>
                    <a:pt x="15301" y="5327"/>
                  </a:cubicBezTo>
                  <a:lnTo>
                    <a:pt x="15301" y="5618"/>
                  </a:lnTo>
                  <a:cubicBezTo>
                    <a:pt x="15301" y="6027"/>
                    <a:pt x="14951" y="6377"/>
                    <a:pt x="14542" y="6377"/>
                  </a:cubicBezTo>
                  <a:cubicBezTo>
                    <a:pt x="14114" y="6377"/>
                    <a:pt x="13784" y="6027"/>
                    <a:pt x="13784" y="5618"/>
                  </a:cubicBezTo>
                  <a:lnTo>
                    <a:pt x="13784" y="5327"/>
                  </a:lnTo>
                  <a:cubicBezTo>
                    <a:pt x="13784" y="4918"/>
                    <a:pt x="14114" y="4568"/>
                    <a:pt x="14542" y="4568"/>
                  </a:cubicBezTo>
                  <a:close/>
                  <a:moveTo>
                    <a:pt x="14542" y="2663"/>
                  </a:moveTo>
                  <a:cubicBezTo>
                    <a:pt x="16311" y="2663"/>
                    <a:pt x="17750" y="4101"/>
                    <a:pt x="17750" y="5871"/>
                  </a:cubicBezTo>
                  <a:cubicBezTo>
                    <a:pt x="17750" y="6629"/>
                    <a:pt x="17478" y="7328"/>
                    <a:pt x="17030" y="7893"/>
                  </a:cubicBezTo>
                  <a:cubicBezTo>
                    <a:pt x="16739" y="7310"/>
                    <a:pt x="16234" y="6862"/>
                    <a:pt x="15650" y="6610"/>
                  </a:cubicBezTo>
                  <a:cubicBezTo>
                    <a:pt x="15884" y="6338"/>
                    <a:pt x="16019" y="5988"/>
                    <a:pt x="16019" y="5618"/>
                  </a:cubicBezTo>
                  <a:lnTo>
                    <a:pt x="16019" y="5327"/>
                  </a:lnTo>
                  <a:cubicBezTo>
                    <a:pt x="16019" y="4510"/>
                    <a:pt x="15358" y="3849"/>
                    <a:pt x="14542" y="3849"/>
                  </a:cubicBezTo>
                  <a:cubicBezTo>
                    <a:pt x="13725" y="3849"/>
                    <a:pt x="13064" y="4510"/>
                    <a:pt x="13064" y="5327"/>
                  </a:cubicBezTo>
                  <a:lnTo>
                    <a:pt x="13064" y="5618"/>
                  </a:lnTo>
                  <a:cubicBezTo>
                    <a:pt x="13064" y="5988"/>
                    <a:pt x="13201" y="6338"/>
                    <a:pt x="13434" y="6610"/>
                  </a:cubicBezTo>
                  <a:cubicBezTo>
                    <a:pt x="12851" y="6862"/>
                    <a:pt x="12346" y="7310"/>
                    <a:pt x="12035" y="7893"/>
                  </a:cubicBezTo>
                  <a:cubicBezTo>
                    <a:pt x="11587" y="7328"/>
                    <a:pt x="11335" y="6629"/>
                    <a:pt x="11335" y="5871"/>
                  </a:cubicBezTo>
                  <a:cubicBezTo>
                    <a:pt x="11335" y="4101"/>
                    <a:pt x="12773" y="2663"/>
                    <a:pt x="14542" y="2663"/>
                  </a:cubicBezTo>
                  <a:close/>
                  <a:moveTo>
                    <a:pt x="14542" y="7095"/>
                  </a:moveTo>
                  <a:cubicBezTo>
                    <a:pt x="15397" y="7095"/>
                    <a:pt x="16175" y="7639"/>
                    <a:pt x="16486" y="8417"/>
                  </a:cubicBezTo>
                  <a:cubicBezTo>
                    <a:pt x="15941" y="8826"/>
                    <a:pt x="15262" y="9078"/>
                    <a:pt x="14542" y="9078"/>
                  </a:cubicBezTo>
                  <a:cubicBezTo>
                    <a:pt x="13803" y="9078"/>
                    <a:pt x="13142" y="8826"/>
                    <a:pt x="12598" y="8417"/>
                  </a:cubicBezTo>
                  <a:cubicBezTo>
                    <a:pt x="12909" y="7639"/>
                    <a:pt x="13668" y="7095"/>
                    <a:pt x="14542" y="7095"/>
                  </a:cubicBezTo>
                  <a:close/>
                  <a:moveTo>
                    <a:pt x="10615" y="2157"/>
                  </a:moveTo>
                  <a:lnTo>
                    <a:pt x="10615" y="12403"/>
                  </a:lnTo>
                  <a:lnTo>
                    <a:pt x="4122" y="12403"/>
                  </a:lnTo>
                  <a:lnTo>
                    <a:pt x="4122" y="2157"/>
                  </a:lnTo>
                  <a:close/>
                  <a:moveTo>
                    <a:pt x="11335" y="8145"/>
                  </a:moveTo>
                  <a:cubicBezTo>
                    <a:pt x="11490" y="8378"/>
                    <a:pt x="11685" y="8593"/>
                    <a:pt x="11898" y="8787"/>
                  </a:cubicBezTo>
                  <a:lnTo>
                    <a:pt x="11957" y="8845"/>
                  </a:lnTo>
                  <a:cubicBezTo>
                    <a:pt x="11996" y="8865"/>
                    <a:pt x="12014" y="8884"/>
                    <a:pt x="12053" y="8904"/>
                  </a:cubicBezTo>
                  <a:lnTo>
                    <a:pt x="12053" y="13549"/>
                  </a:lnTo>
                  <a:cubicBezTo>
                    <a:pt x="12053" y="13997"/>
                    <a:pt x="11685" y="14347"/>
                    <a:pt x="11257" y="14347"/>
                  </a:cubicBezTo>
                  <a:lnTo>
                    <a:pt x="4997" y="14347"/>
                  </a:lnTo>
                  <a:cubicBezTo>
                    <a:pt x="4919" y="13899"/>
                    <a:pt x="4744" y="13472"/>
                    <a:pt x="4492" y="13122"/>
                  </a:cubicBezTo>
                  <a:lnTo>
                    <a:pt x="10965" y="13122"/>
                  </a:lnTo>
                  <a:cubicBezTo>
                    <a:pt x="11159" y="13122"/>
                    <a:pt x="11335" y="12966"/>
                    <a:pt x="11335" y="12753"/>
                  </a:cubicBezTo>
                  <a:lnTo>
                    <a:pt x="11335" y="8145"/>
                  </a:lnTo>
                  <a:close/>
                  <a:moveTo>
                    <a:pt x="3461" y="0"/>
                  </a:moveTo>
                  <a:cubicBezTo>
                    <a:pt x="2625" y="0"/>
                    <a:pt x="1944" y="661"/>
                    <a:pt x="1944" y="1496"/>
                  </a:cubicBezTo>
                  <a:lnTo>
                    <a:pt x="1944" y="4024"/>
                  </a:lnTo>
                  <a:cubicBezTo>
                    <a:pt x="1944" y="4238"/>
                    <a:pt x="2120" y="4394"/>
                    <a:pt x="2314" y="4394"/>
                  </a:cubicBezTo>
                  <a:cubicBezTo>
                    <a:pt x="2509" y="4394"/>
                    <a:pt x="2664" y="4238"/>
                    <a:pt x="2664" y="4024"/>
                  </a:cubicBezTo>
                  <a:lnTo>
                    <a:pt x="2664" y="1496"/>
                  </a:lnTo>
                  <a:cubicBezTo>
                    <a:pt x="2664" y="1069"/>
                    <a:pt x="3033" y="719"/>
                    <a:pt x="3461" y="719"/>
                  </a:cubicBezTo>
                  <a:lnTo>
                    <a:pt x="11257" y="719"/>
                  </a:lnTo>
                  <a:cubicBezTo>
                    <a:pt x="11685" y="719"/>
                    <a:pt x="12053" y="1069"/>
                    <a:pt x="12053" y="1496"/>
                  </a:cubicBezTo>
                  <a:lnTo>
                    <a:pt x="12053" y="2838"/>
                  </a:lnTo>
                  <a:cubicBezTo>
                    <a:pt x="11781" y="3052"/>
                    <a:pt x="11529" y="3305"/>
                    <a:pt x="11335" y="3596"/>
                  </a:cubicBezTo>
                  <a:lnTo>
                    <a:pt x="11335" y="1789"/>
                  </a:lnTo>
                  <a:cubicBezTo>
                    <a:pt x="11335" y="1594"/>
                    <a:pt x="11159" y="1439"/>
                    <a:pt x="10965" y="1439"/>
                  </a:cubicBezTo>
                  <a:lnTo>
                    <a:pt x="3753" y="1439"/>
                  </a:lnTo>
                  <a:cubicBezTo>
                    <a:pt x="3559" y="1439"/>
                    <a:pt x="3383" y="1594"/>
                    <a:pt x="3383" y="1789"/>
                  </a:cubicBezTo>
                  <a:lnTo>
                    <a:pt x="3383" y="12248"/>
                  </a:lnTo>
                  <a:cubicBezTo>
                    <a:pt x="3170" y="12150"/>
                    <a:pt x="2916" y="12092"/>
                    <a:pt x="2664" y="12053"/>
                  </a:cubicBezTo>
                  <a:lnTo>
                    <a:pt x="2664" y="6921"/>
                  </a:lnTo>
                  <a:cubicBezTo>
                    <a:pt x="2664" y="6727"/>
                    <a:pt x="2509" y="6551"/>
                    <a:pt x="2314" y="6551"/>
                  </a:cubicBezTo>
                  <a:cubicBezTo>
                    <a:pt x="2120" y="6551"/>
                    <a:pt x="1944" y="6727"/>
                    <a:pt x="1944" y="6921"/>
                  </a:cubicBezTo>
                  <a:lnTo>
                    <a:pt x="1944" y="9215"/>
                  </a:lnTo>
                  <a:cubicBezTo>
                    <a:pt x="1692" y="9000"/>
                    <a:pt x="1361" y="8845"/>
                    <a:pt x="992" y="8767"/>
                  </a:cubicBezTo>
                  <a:cubicBezTo>
                    <a:pt x="947" y="8759"/>
                    <a:pt x="901" y="8756"/>
                    <a:pt x="854" y="8756"/>
                  </a:cubicBezTo>
                  <a:cubicBezTo>
                    <a:pt x="663" y="8756"/>
                    <a:pt x="468" y="8821"/>
                    <a:pt x="311" y="8961"/>
                  </a:cubicBezTo>
                  <a:cubicBezTo>
                    <a:pt x="117" y="9117"/>
                    <a:pt x="0" y="9350"/>
                    <a:pt x="0" y="9604"/>
                  </a:cubicBezTo>
                  <a:lnTo>
                    <a:pt x="0" y="13316"/>
                  </a:lnTo>
                  <a:cubicBezTo>
                    <a:pt x="0" y="14658"/>
                    <a:pt x="332" y="15980"/>
                    <a:pt x="972" y="17165"/>
                  </a:cubicBezTo>
                  <a:lnTo>
                    <a:pt x="972" y="18098"/>
                  </a:lnTo>
                  <a:cubicBezTo>
                    <a:pt x="972" y="18293"/>
                    <a:pt x="1128" y="18448"/>
                    <a:pt x="1342" y="18448"/>
                  </a:cubicBezTo>
                  <a:cubicBezTo>
                    <a:pt x="1537" y="18448"/>
                    <a:pt x="1692" y="18293"/>
                    <a:pt x="1692" y="18098"/>
                  </a:cubicBezTo>
                  <a:lnTo>
                    <a:pt x="1692" y="17069"/>
                  </a:lnTo>
                  <a:cubicBezTo>
                    <a:pt x="1692" y="17010"/>
                    <a:pt x="1672" y="16952"/>
                    <a:pt x="1653" y="16893"/>
                  </a:cubicBezTo>
                  <a:cubicBezTo>
                    <a:pt x="1050" y="15804"/>
                    <a:pt x="720" y="14560"/>
                    <a:pt x="720" y="13316"/>
                  </a:cubicBezTo>
                  <a:lnTo>
                    <a:pt x="720" y="9604"/>
                  </a:lnTo>
                  <a:cubicBezTo>
                    <a:pt x="720" y="9565"/>
                    <a:pt x="759" y="9526"/>
                    <a:pt x="759" y="9506"/>
                  </a:cubicBezTo>
                  <a:cubicBezTo>
                    <a:pt x="774" y="9506"/>
                    <a:pt x="802" y="9481"/>
                    <a:pt x="842" y="9481"/>
                  </a:cubicBezTo>
                  <a:cubicBezTo>
                    <a:pt x="852" y="9481"/>
                    <a:pt x="864" y="9483"/>
                    <a:pt x="876" y="9487"/>
                  </a:cubicBezTo>
                  <a:cubicBezTo>
                    <a:pt x="1498" y="9604"/>
                    <a:pt x="1944" y="10148"/>
                    <a:pt x="1944" y="10770"/>
                  </a:cubicBezTo>
                  <a:lnTo>
                    <a:pt x="1944" y="12286"/>
                  </a:lnTo>
                  <a:lnTo>
                    <a:pt x="1944" y="12344"/>
                  </a:lnTo>
                  <a:lnTo>
                    <a:pt x="1944" y="12383"/>
                  </a:lnTo>
                  <a:cubicBezTo>
                    <a:pt x="1944" y="12577"/>
                    <a:pt x="2120" y="12753"/>
                    <a:pt x="2314" y="12753"/>
                  </a:cubicBezTo>
                  <a:cubicBezTo>
                    <a:pt x="3403" y="12753"/>
                    <a:pt x="4297" y="13647"/>
                    <a:pt x="4297" y="14736"/>
                  </a:cubicBezTo>
                  <a:lnTo>
                    <a:pt x="4297" y="15397"/>
                  </a:lnTo>
                  <a:cubicBezTo>
                    <a:pt x="4297" y="15591"/>
                    <a:pt x="4453" y="15747"/>
                    <a:pt x="4666" y="15747"/>
                  </a:cubicBezTo>
                  <a:cubicBezTo>
                    <a:pt x="4860" y="15747"/>
                    <a:pt x="5016" y="15591"/>
                    <a:pt x="5016" y="15397"/>
                  </a:cubicBezTo>
                  <a:lnTo>
                    <a:pt x="5016" y="15066"/>
                  </a:lnTo>
                  <a:lnTo>
                    <a:pt x="9235" y="15066"/>
                  </a:lnTo>
                  <a:cubicBezTo>
                    <a:pt x="8904" y="16271"/>
                    <a:pt x="8049" y="17263"/>
                    <a:pt x="6902" y="17769"/>
                  </a:cubicBezTo>
                  <a:cubicBezTo>
                    <a:pt x="6708" y="17846"/>
                    <a:pt x="6630" y="18059"/>
                    <a:pt x="6708" y="18254"/>
                  </a:cubicBezTo>
                  <a:cubicBezTo>
                    <a:pt x="6765" y="18370"/>
                    <a:pt x="6902" y="18468"/>
                    <a:pt x="7038" y="18468"/>
                  </a:cubicBezTo>
                  <a:cubicBezTo>
                    <a:pt x="7097" y="18468"/>
                    <a:pt x="7136" y="18448"/>
                    <a:pt x="7193" y="18430"/>
                  </a:cubicBezTo>
                  <a:cubicBezTo>
                    <a:pt x="8593" y="17807"/>
                    <a:pt x="9624" y="16563"/>
                    <a:pt x="9993" y="15066"/>
                  </a:cubicBezTo>
                  <a:lnTo>
                    <a:pt x="11257" y="15066"/>
                  </a:lnTo>
                  <a:cubicBezTo>
                    <a:pt x="12092" y="15066"/>
                    <a:pt x="12773" y="14386"/>
                    <a:pt x="12773" y="13549"/>
                  </a:cubicBezTo>
                  <a:lnTo>
                    <a:pt x="12773" y="9389"/>
                  </a:lnTo>
                  <a:cubicBezTo>
                    <a:pt x="13297" y="9643"/>
                    <a:pt x="13901" y="9798"/>
                    <a:pt x="14542" y="9798"/>
                  </a:cubicBezTo>
                  <a:cubicBezTo>
                    <a:pt x="15534" y="9798"/>
                    <a:pt x="16428" y="9428"/>
                    <a:pt x="17108" y="8845"/>
                  </a:cubicBezTo>
                  <a:lnTo>
                    <a:pt x="17167" y="8787"/>
                  </a:lnTo>
                  <a:cubicBezTo>
                    <a:pt x="17963" y="8067"/>
                    <a:pt x="18469" y="7017"/>
                    <a:pt x="18469" y="5871"/>
                  </a:cubicBezTo>
                  <a:cubicBezTo>
                    <a:pt x="18469" y="3694"/>
                    <a:pt x="16700" y="1944"/>
                    <a:pt x="14542" y="1944"/>
                  </a:cubicBezTo>
                  <a:cubicBezTo>
                    <a:pt x="13901" y="1944"/>
                    <a:pt x="13297" y="2100"/>
                    <a:pt x="12773" y="2352"/>
                  </a:cubicBezTo>
                  <a:lnTo>
                    <a:pt x="12773" y="1496"/>
                  </a:lnTo>
                  <a:cubicBezTo>
                    <a:pt x="12773" y="661"/>
                    <a:pt x="12092" y="0"/>
                    <a:pt x="11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3752799" y="1449201"/>
              <a:ext cx="67206" cy="67206"/>
            </a:xfrm>
            <a:custGeom>
              <a:avLst/>
              <a:gdLst/>
              <a:ahLst/>
              <a:cxnLst/>
              <a:rect l="l" t="t" r="r" b="b"/>
              <a:pathLst>
                <a:path w="3539" h="3539" extrusionOk="0">
                  <a:moveTo>
                    <a:pt x="1770" y="739"/>
                  </a:moveTo>
                  <a:cubicBezTo>
                    <a:pt x="2333" y="739"/>
                    <a:pt x="2799" y="1206"/>
                    <a:pt x="2799" y="1770"/>
                  </a:cubicBezTo>
                  <a:cubicBezTo>
                    <a:pt x="2799" y="2353"/>
                    <a:pt x="2333" y="2820"/>
                    <a:pt x="1770" y="2820"/>
                  </a:cubicBezTo>
                  <a:cubicBezTo>
                    <a:pt x="1187" y="2820"/>
                    <a:pt x="720" y="2353"/>
                    <a:pt x="720" y="1770"/>
                  </a:cubicBezTo>
                  <a:cubicBezTo>
                    <a:pt x="720" y="1206"/>
                    <a:pt x="1187" y="739"/>
                    <a:pt x="1770" y="739"/>
                  </a:cubicBezTo>
                  <a:close/>
                  <a:moveTo>
                    <a:pt x="1770" y="0"/>
                  </a:moveTo>
                  <a:cubicBezTo>
                    <a:pt x="778" y="0"/>
                    <a:pt x="0" y="798"/>
                    <a:pt x="0" y="1770"/>
                  </a:cubicBezTo>
                  <a:cubicBezTo>
                    <a:pt x="0" y="2742"/>
                    <a:pt x="778" y="3538"/>
                    <a:pt x="1770" y="3538"/>
                  </a:cubicBezTo>
                  <a:cubicBezTo>
                    <a:pt x="2742" y="3538"/>
                    <a:pt x="3538" y="2742"/>
                    <a:pt x="3538" y="1770"/>
                  </a:cubicBezTo>
                  <a:cubicBezTo>
                    <a:pt x="3538" y="798"/>
                    <a:pt x="2742"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3739505" y="1531886"/>
              <a:ext cx="93431" cy="14053"/>
            </a:xfrm>
            <a:custGeom>
              <a:avLst/>
              <a:gdLst/>
              <a:ahLst/>
              <a:cxnLst/>
              <a:rect l="l" t="t" r="r" b="b"/>
              <a:pathLst>
                <a:path w="4920" h="740" extrusionOk="0">
                  <a:moveTo>
                    <a:pt x="370" y="1"/>
                  </a:moveTo>
                  <a:cubicBezTo>
                    <a:pt x="176" y="1"/>
                    <a:pt x="0" y="177"/>
                    <a:pt x="0" y="371"/>
                  </a:cubicBezTo>
                  <a:cubicBezTo>
                    <a:pt x="0" y="565"/>
                    <a:pt x="176" y="740"/>
                    <a:pt x="370" y="740"/>
                  </a:cubicBezTo>
                  <a:lnTo>
                    <a:pt x="4549" y="740"/>
                  </a:lnTo>
                  <a:cubicBezTo>
                    <a:pt x="4744" y="740"/>
                    <a:pt x="4919" y="565"/>
                    <a:pt x="4919" y="371"/>
                  </a:cubicBezTo>
                  <a:cubicBezTo>
                    <a:pt x="4919" y="177"/>
                    <a:pt x="4744" y="1"/>
                    <a:pt x="4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3739505" y="1563296"/>
              <a:ext cx="93431" cy="13654"/>
            </a:xfrm>
            <a:custGeom>
              <a:avLst/>
              <a:gdLst/>
              <a:ahLst/>
              <a:cxnLst/>
              <a:rect l="l" t="t" r="r" b="b"/>
              <a:pathLst>
                <a:path w="4920" h="719" extrusionOk="0">
                  <a:moveTo>
                    <a:pt x="370" y="0"/>
                  </a:moveTo>
                  <a:cubicBezTo>
                    <a:pt x="176" y="0"/>
                    <a:pt x="0" y="156"/>
                    <a:pt x="0" y="350"/>
                  </a:cubicBezTo>
                  <a:cubicBezTo>
                    <a:pt x="0" y="544"/>
                    <a:pt x="176" y="719"/>
                    <a:pt x="370" y="719"/>
                  </a:cubicBezTo>
                  <a:lnTo>
                    <a:pt x="4549" y="719"/>
                  </a:lnTo>
                  <a:cubicBezTo>
                    <a:pt x="4744" y="719"/>
                    <a:pt x="4919" y="544"/>
                    <a:pt x="4919" y="350"/>
                  </a:cubicBezTo>
                  <a:cubicBezTo>
                    <a:pt x="4919" y="156"/>
                    <a:pt x="4744" y="0"/>
                    <a:pt x="4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3739505" y="1594308"/>
              <a:ext cx="93431" cy="13654"/>
            </a:xfrm>
            <a:custGeom>
              <a:avLst/>
              <a:gdLst/>
              <a:ahLst/>
              <a:cxnLst/>
              <a:rect l="l" t="t" r="r" b="b"/>
              <a:pathLst>
                <a:path w="4920" h="719" extrusionOk="0">
                  <a:moveTo>
                    <a:pt x="370" y="0"/>
                  </a:moveTo>
                  <a:cubicBezTo>
                    <a:pt x="176" y="0"/>
                    <a:pt x="0" y="156"/>
                    <a:pt x="0" y="350"/>
                  </a:cubicBezTo>
                  <a:cubicBezTo>
                    <a:pt x="0" y="563"/>
                    <a:pt x="176" y="719"/>
                    <a:pt x="370" y="719"/>
                  </a:cubicBezTo>
                  <a:lnTo>
                    <a:pt x="4549" y="719"/>
                  </a:lnTo>
                  <a:cubicBezTo>
                    <a:pt x="4744" y="719"/>
                    <a:pt x="4919" y="563"/>
                    <a:pt x="4919" y="350"/>
                  </a:cubicBezTo>
                  <a:cubicBezTo>
                    <a:pt x="4919" y="156"/>
                    <a:pt x="4744" y="0"/>
                    <a:pt x="4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3779366" y="1643778"/>
              <a:ext cx="13692" cy="13654"/>
            </a:xfrm>
            <a:custGeom>
              <a:avLst/>
              <a:gdLst/>
              <a:ahLst/>
              <a:cxnLst/>
              <a:rect l="l" t="t" r="r" b="b"/>
              <a:pathLst>
                <a:path w="721" h="719" extrusionOk="0">
                  <a:moveTo>
                    <a:pt x="371" y="0"/>
                  </a:moveTo>
                  <a:cubicBezTo>
                    <a:pt x="273" y="0"/>
                    <a:pt x="176" y="39"/>
                    <a:pt x="99" y="97"/>
                  </a:cubicBezTo>
                  <a:cubicBezTo>
                    <a:pt x="40" y="174"/>
                    <a:pt x="1" y="272"/>
                    <a:pt x="1" y="350"/>
                  </a:cubicBezTo>
                  <a:cubicBezTo>
                    <a:pt x="1" y="446"/>
                    <a:pt x="40" y="544"/>
                    <a:pt x="99" y="622"/>
                  </a:cubicBezTo>
                  <a:cubicBezTo>
                    <a:pt x="176" y="680"/>
                    <a:pt x="273" y="719"/>
                    <a:pt x="371" y="719"/>
                  </a:cubicBezTo>
                  <a:cubicBezTo>
                    <a:pt x="449" y="719"/>
                    <a:pt x="545" y="680"/>
                    <a:pt x="623" y="622"/>
                  </a:cubicBezTo>
                  <a:cubicBezTo>
                    <a:pt x="682" y="544"/>
                    <a:pt x="721" y="446"/>
                    <a:pt x="721" y="350"/>
                  </a:cubicBezTo>
                  <a:cubicBezTo>
                    <a:pt x="721" y="272"/>
                    <a:pt x="682" y="174"/>
                    <a:pt x="623" y="97"/>
                  </a:cubicBezTo>
                  <a:cubicBezTo>
                    <a:pt x="545" y="39"/>
                    <a:pt x="449"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3683388" y="1486859"/>
              <a:ext cx="13692" cy="13692"/>
            </a:xfrm>
            <a:custGeom>
              <a:avLst/>
              <a:gdLst/>
              <a:ahLst/>
              <a:cxnLst/>
              <a:rect l="l" t="t" r="r" b="b"/>
              <a:pathLst>
                <a:path w="721" h="721" extrusionOk="0">
                  <a:moveTo>
                    <a:pt x="370" y="0"/>
                  </a:moveTo>
                  <a:cubicBezTo>
                    <a:pt x="272" y="0"/>
                    <a:pt x="176" y="39"/>
                    <a:pt x="117" y="117"/>
                  </a:cubicBezTo>
                  <a:cubicBezTo>
                    <a:pt x="39" y="176"/>
                    <a:pt x="0" y="272"/>
                    <a:pt x="0" y="370"/>
                  </a:cubicBezTo>
                  <a:cubicBezTo>
                    <a:pt x="0" y="467"/>
                    <a:pt x="39" y="545"/>
                    <a:pt x="117" y="622"/>
                  </a:cubicBezTo>
                  <a:cubicBezTo>
                    <a:pt x="176" y="681"/>
                    <a:pt x="272" y="720"/>
                    <a:pt x="370" y="720"/>
                  </a:cubicBezTo>
                  <a:cubicBezTo>
                    <a:pt x="467" y="720"/>
                    <a:pt x="545" y="681"/>
                    <a:pt x="622" y="622"/>
                  </a:cubicBezTo>
                  <a:cubicBezTo>
                    <a:pt x="681" y="545"/>
                    <a:pt x="720" y="467"/>
                    <a:pt x="720" y="370"/>
                  </a:cubicBezTo>
                  <a:cubicBezTo>
                    <a:pt x="720" y="272"/>
                    <a:pt x="681" y="176"/>
                    <a:pt x="622" y="117"/>
                  </a:cubicBezTo>
                  <a:cubicBezTo>
                    <a:pt x="545" y="39"/>
                    <a:pt x="467"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5827EF97-46F6-FFF4-B304-F762CEECE3BE}"/>
              </a:ext>
            </a:extLst>
          </p:cNvPr>
          <p:cNvPicPr>
            <a:picLocks noChangeAspect="1"/>
          </p:cNvPicPr>
          <p:nvPr/>
        </p:nvPicPr>
        <p:blipFill>
          <a:blip r:embed="rId4"/>
          <a:stretch>
            <a:fillRect/>
          </a:stretch>
        </p:blipFill>
        <p:spPr>
          <a:xfrm>
            <a:off x="1735131" y="1269248"/>
            <a:ext cx="633831" cy="633831"/>
          </a:xfrm>
          <a:prstGeom prst="rect">
            <a:avLst/>
          </a:prstGeom>
        </p:spPr>
      </p:pic>
      <p:pic>
        <p:nvPicPr>
          <p:cNvPr id="5" name="Picture 4">
            <a:extLst>
              <a:ext uri="{FF2B5EF4-FFF2-40B4-BE49-F238E27FC236}">
                <a16:creationId xmlns:a16="http://schemas.microsoft.com/office/drawing/2014/main" id="{711C56E6-562A-7F31-AFA3-6F16C909E5BC}"/>
              </a:ext>
            </a:extLst>
          </p:cNvPr>
          <p:cNvPicPr>
            <a:picLocks noChangeAspect="1"/>
          </p:cNvPicPr>
          <p:nvPr/>
        </p:nvPicPr>
        <p:blipFill>
          <a:blip r:embed="rId5"/>
          <a:stretch>
            <a:fillRect/>
          </a:stretch>
        </p:blipFill>
        <p:spPr>
          <a:xfrm>
            <a:off x="4280851" y="1296788"/>
            <a:ext cx="572700" cy="572700"/>
          </a:xfrm>
          <a:prstGeom prst="rect">
            <a:avLst/>
          </a:prstGeom>
        </p:spPr>
      </p:pic>
      <p:pic>
        <p:nvPicPr>
          <p:cNvPr id="7" name="Picture 6">
            <a:extLst>
              <a:ext uri="{FF2B5EF4-FFF2-40B4-BE49-F238E27FC236}">
                <a16:creationId xmlns:a16="http://schemas.microsoft.com/office/drawing/2014/main" id="{6E9E72A2-0539-CD2B-BA80-B1327227CAC5}"/>
              </a:ext>
            </a:extLst>
          </p:cNvPr>
          <p:cNvPicPr>
            <a:picLocks noChangeAspect="1"/>
          </p:cNvPicPr>
          <p:nvPr/>
        </p:nvPicPr>
        <p:blipFill>
          <a:blip r:embed="rId6"/>
          <a:stretch>
            <a:fillRect/>
          </a:stretch>
        </p:blipFill>
        <p:spPr>
          <a:xfrm>
            <a:off x="6825130" y="3087579"/>
            <a:ext cx="570467" cy="570467"/>
          </a:xfrm>
          <a:prstGeom prst="rect">
            <a:avLst/>
          </a:prstGeom>
        </p:spPr>
      </p:pic>
      <p:pic>
        <p:nvPicPr>
          <p:cNvPr id="9" name="Picture 8">
            <a:extLst>
              <a:ext uri="{FF2B5EF4-FFF2-40B4-BE49-F238E27FC236}">
                <a16:creationId xmlns:a16="http://schemas.microsoft.com/office/drawing/2014/main" id="{65F6AFD4-F803-9521-7BAB-A2998FFFADED}"/>
              </a:ext>
            </a:extLst>
          </p:cNvPr>
          <p:cNvPicPr>
            <a:picLocks noChangeAspect="1"/>
          </p:cNvPicPr>
          <p:nvPr/>
        </p:nvPicPr>
        <p:blipFill>
          <a:blip r:embed="rId7"/>
          <a:stretch>
            <a:fillRect/>
          </a:stretch>
        </p:blipFill>
        <p:spPr>
          <a:xfrm>
            <a:off x="4324734" y="3109926"/>
            <a:ext cx="484933" cy="518884"/>
          </a:xfrm>
          <a:prstGeom prst="rect">
            <a:avLst/>
          </a:prstGeom>
        </p:spPr>
      </p:pic>
      <p:pic>
        <p:nvPicPr>
          <p:cNvPr id="11" name="Picture 10">
            <a:extLst>
              <a:ext uri="{FF2B5EF4-FFF2-40B4-BE49-F238E27FC236}">
                <a16:creationId xmlns:a16="http://schemas.microsoft.com/office/drawing/2014/main" id="{BCA8B924-4309-84AE-526B-593E3A9EEEB4}"/>
              </a:ext>
            </a:extLst>
          </p:cNvPr>
          <p:cNvPicPr>
            <a:picLocks noChangeAspect="1"/>
          </p:cNvPicPr>
          <p:nvPr/>
        </p:nvPicPr>
        <p:blipFill>
          <a:blip r:embed="rId8"/>
          <a:stretch>
            <a:fillRect/>
          </a:stretch>
        </p:blipFill>
        <p:spPr>
          <a:xfrm>
            <a:off x="1748403" y="3071433"/>
            <a:ext cx="537269" cy="537269"/>
          </a:xfrm>
          <a:prstGeom prst="rect">
            <a:avLst/>
          </a:prstGeom>
        </p:spPr>
      </p:pic>
      <p:pic>
        <p:nvPicPr>
          <p:cNvPr id="13" name="Picture 12">
            <a:extLst>
              <a:ext uri="{FF2B5EF4-FFF2-40B4-BE49-F238E27FC236}">
                <a16:creationId xmlns:a16="http://schemas.microsoft.com/office/drawing/2014/main" id="{81E01682-951F-0250-2918-37EB1E303D76}"/>
              </a:ext>
            </a:extLst>
          </p:cNvPr>
          <p:cNvPicPr>
            <a:picLocks noChangeAspect="1"/>
          </p:cNvPicPr>
          <p:nvPr/>
        </p:nvPicPr>
        <p:blipFill>
          <a:blip r:embed="rId9"/>
          <a:stretch>
            <a:fillRect/>
          </a:stretch>
        </p:blipFill>
        <p:spPr>
          <a:xfrm>
            <a:off x="6939556" y="1351314"/>
            <a:ext cx="324087" cy="4565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44"/>
          <p:cNvSpPr txBox="1">
            <a:spLocks noGrp="1"/>
          </p:cNvSpPr>
          <p:nvPr>
            <p:ph type="title"/>
          </p:nvPr>
        </p:nvSpPr>
        <p:spPr>
          <a:xfrm>
            <a:off x="1388100" y="450150"/>
            <a:ext cx="6367800" cy="40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4400" dirty="0"/>
              <a:t>Let‘s See the Demo!!</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44"/>
          <p:cNvSpPr txBox="1">
            <a:spLocks noGrp="1"/>
          </p:cNvSpPr>
          <p:nvPr>
            <p:ph type="title"/>
          </p:nvPr>
        </p:nvSpPr>
        <p:spPr>
          <a:xfrm>
            <a:off x="1388100" y="450150"/>
            <a:ext cx="6367800" cy="40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4400" dirty="0"/>
              <a:t>Question</a:t>
            </a:r>
            <a:br>
              <a:rPr lang="de" sz="4400" dirty="0"/>
            </a:br>
            <a:r>
              <a:rPr lang="de" dirty="0"/>
              <a:t>&amp;</a:t>
            </a:r>
            <a:br>
              <a:rPr lang="de" dirty="0"/>
            </a:br>
            <a:r>
              <a:rPr lang="de" sz="4400" dirty="0"/>
              <a:t>Answer</a:t>
            </a:r>
            <a:endParaRPr dirty="0"/>
          </a:p>
        </p:txBody>
      </p:sp>
    </p:spTree>
    <p:extLst>
      <p:ext uri="{BB962C8B-B14F-4D97-AF65-F5344CB8AC3E}">
        <p14:creationId xmlns:p14="http://schemas.microsoft.com/office/powerpoint/2010/main" val="50623891"/>
      </p:ext>
    </p:extLst>
  </p:cSld>
  <p:clrMapOvr>
    <a:masterClrMapping/>
  </p:clrMapOvr>
</p:sld>
</file>

<file path=ppt/theme/theme1.xml><?xml version="1.0" encoding="utf-8"?>
<a:theme xmlns:a="http://schemas.openxmlformats.org/drawingml/2006/main" name="Futuristisches Portfolio by Slidesgo">
  <a:themeElements>
    <a:clrScheme name="Simple Light">
      <a:dk1>
        <a:srgbClr val="151329"/>
      </a:dk1>
      <a:lt1>
        <a:srgbClr val="FFFFFF"/>
      </a:lt1>
      <a:dk2>
        <a:srgbClr val="E500FA"/>
      </a:dk2>
      <a:lt2>
        <a:srgbClr val="5729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246</Words>
  <Application>Microsoft Office PowerPoint</Application>
  <PresentationFormat>On-screen Show (16:9)</PresentationFormat>
  <Paragraphs>42</Paragraphs>
  <Slides>10</Slides>
  <Notes>10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vt:i4>
      </vt:variant>
    </vt:vector>
  </HeadingPairs>
  <TitlesOfParts>
    <vt:vector size="22" baseType="lpstr">
      <vt:lpstr>Anaheim</vt:lpstr>
      <vt:lpstr>Arial</vt:lpstr>
      <vt:lpstr>Baloo Thambi 2</vt:lpstr>
      <vt:lpstr>Cascadia Code Light</vt:lpstr>
      <vt:lpstr>Cascadia Mono ExtraLight</vt:lpstr>
      <vt:lpstr>Poppins ExtraBold</vt:lpstr>
      <vt:lpstr>Poppins Thin</vt:lpstr>
      <vt:lpstr>Proxima Nova</vt:lpstr>
      <vt:lpstr>Proxima Nova Semibold</vt:lpstr>
      <vt:lpstr>Wingdings</vt:lpstr>
      <vt:lpstr>Futuristisches Portfolio by Slidesgo</vt:lpstr>
      <vt:lpstr>Slidesgo Final Pages</vt:lpstr>
      <vt:lpstr>SummariseMe  AI-Powered Summarization for Text, PDF and Video Content</vt:lpstr>
      <vt:lpstr>Team:  GENZ CODERS  </vt:lpstr>
      <vt:lpstr>Problem Statement</vt:lpstr>
      <vt:lpstr>Our Solution</vt:lpstr>
      <vt:lpstr>How it Address Challenges ?</vt:lpstr>
      <vt:lpstr>System Design</vt:lpstr>
      <vt:lpstr>Our Tech Stack</vt:lpstr>
      <vt:lpstr>Let‘s See the Demo!!</vt:lpstr>
      <vt:lpstr>Question &amp; Answer</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SummariseMe  AI-Powered Summarization for Text, PDF and Video Content</dc:title>
  <cp:lastModifiedBy>Pratham Upadhyay</cp:lastModifiedBy>
  <cp:revision>8</cp:revision>
  <dcterms:modified xsi:type="dcterms:W3CDTF">2023-11-05T07:17:34Z</dcterms:modified>
</cp:coreProperties>
</file>